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E1E4"/>
    <a:srgbClr val="F1F1F1"/>
    <a:srgbClr val="015EAC"/>
    <a:srgbClr val="1254A2"/>
    <a:srgbClr val="16314F"/>
    <a:srgbClr val="0B3253"/>
    <a:srgbClr val="0297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973321-6963-D01A-BFC9-29A145C8F37E}" v="2" dt="2026-05-26T20:29:01.9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lene Ramirez" userId="S::marlene.ramirez@ifop.cl::2c2a5caf-ef68-44a1-9829-8db6a7c4ce7f" providerId="AD" clId="Web-{BD973321-6963-D01A-BFC9-29A145C8F37E}"/>
    <pc:docChg chg="modSld">
      <pc:chgData name="Marlene Ramirez" userId="S::marlene.ramirez@ifop.cl::2c2a5caf-ef68-44a1-9829-8db6a7c4ce7f" providerId="AD" clId="Web-{BD973321-6963-D01A-BFC9-29A145C8F37E}" dt="2026-05-26T20:29:01.941" v="1" actId="1076"/>
      <pc:docMkLst>
        <pc:docMk/>
      </pc:docMkLst>
      <pc:sldChg chg="modSp">
        <pc:chgData name="Marlene Ramirez" userId="S::marlene.ramirez@ifop.cl::2c2a5caf-ef68-44a1-9829-8db6a7c4ce7f" providerId="AD" clId="Web-{BD973321-6963-D01A-BFC9-29A145C8F37E}" dt="2026-05-26T20:29:01.941" v="1" actId="1076"/>
        <pc:sldMkLst>
          <pc:docMk/>
          <pc:sldMk cId="1463386297" sldId="261"/>
        </pc:sldMkLst>
        <pc:picChg chg="mod">
          <ac:chgData name="Marlene Ramirez" userId="S::marlene.ramirez@ifop.cl::2c2a5caf-ef68-44a1-9829-8db6a7c4ce7f" providerId="AD" clId="Web-{BD973321-6963-D01A-BFC9-29A145C8F37E}" dt="2026-05-26T20:29:01.941" v="1" actId="1076"/>
          <ac:picMkLst>
            <pc:docMk/>
            <pc:sldMk cId="1463386297" sldId="261"/>
            <ac:picMk id="73" creationId="{2C677176-9EFD-4253-B244-4EBD0918905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E1432F-3879-44B0-A018-BBB697C3F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AFF4D9E-4A4D-44CE-9060-1E8C24BDD2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D28C8A-BA9B-45EC-86C3-61F9E614C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FE0-371C-4ADE-A7A5-81482B122D94}" type="datetimeFigureOut">
              <a:rPr lang="es-CL" smtClean="0"/>
              <a:t>26-05-2026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208B2F-D9D6-4D4C-BDCE-08A9A11AA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7F652FF-99BF-4748-BBC3-63599449B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DF6F-4584-4207-BA30-9E4604D21B8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87306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FBB495-2BA4-4C50-B10D-12560D424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22371CA-A729-40B5-93AC-B693EF17F1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2A0C6A-DBD0-458C-9CC0-DCD3BB8A9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FE0-371C-4ADE-A7A5-81482B122D94}" type="datetimeFigureOut">
              <a:rPr lang="es-CL" smtClean="0"/>
              <a:t>26-05-2026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073F50-1474-4BF9-A1B5-DA606A450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AE68B97-5802-4B39-9837-D50881FFE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DF6F-4584-4207-BA30-9E4604D21B8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28899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FC0D588-021F-4668-A84F-FC4BE095E9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74B8A67-53A8-49F1-93EF-1B2B632A33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44ED8C6-5691-4183-913E-24EBB0C19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FE0-371C-4ADE-A7A5-81482B122D94}" type="datetimeFigureOut">
              <a:rPr lang="es-CL" smtClean="0"/>
              <a:t>26-05-2026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F36D73-0A73-4FE9-A65A-E152C8EEA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85B117-74FE-4C45-A190-42BF70FF4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DF6F-4584-4207-BA30-9E4604D21B8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19311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16A30D-FB5F-48EF-A330-5D82D7C51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A32F3C-70EA-4DAB-B961-A4449D902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C73685-BF64-4C50-8018-9CDABD505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FE0-371C-4ADE-A7A5-81482B122D94}" type="datetimeFigureOut">
              <a:rPr lang="es-CL" smtClean="0"/>
              <a:t>26-05-2026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BC9645-3DD8-4883-A964-6190FA04E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F44E56-CD4A-4158-BBFC-B0DE85EB8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DF6F-4584-4207-BA30-9E4604D21B8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35707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775AC6-C0FB-4D0A-B0E0-2B11677DD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80C1D71-BD95-4129-8C04-20C19A0768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0536C73-1B68-48A9-A743-64F842AE7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FE0-371C-4ADE-A7A5-81482B122D94}" type="datetimeFigureOut">
              <a:rPr lang="es-CL" smtClean="0"/>
              <a:t>26-05-2026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3C2F9C-A28C-4CA4-8659-828FE8114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6B800C-493C-4BCA-9B7B-BD453EBA5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DF6F-4584-4207-BA30-9E4604D21B8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9097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31487C-471B-4A25-B4B0-A62ABBB08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8D50FC-EBE6-4B4C-9B9C-B1ED7E524C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135D474-658E-4F08-8AD9-D41E2FA888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44DBF6C-89EC-4D37-B091-7DE19CC88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FE0-371C-4ADE-A7A5-81482B122D94}" type="datetimeFigureOut">
              <a:rPr lang="es-CL" smtClean="0"/>
              <a:t>26-05-2026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89D41CF-672D-40CD-80E9-AF90DD1D0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CBD70EB-29A2-4FA9-93E6-10924AA41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DF6F-4584-4207-BA30-9E4604D21B8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38582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F6A7D9-1BAA-466D-861C-7901523EA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D5F025F-90D2-4FA5-BD78-FB427791B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A17EA4F-DB0E-4319-B9B4-59007BA976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B2F67EF-1944-41F2-863E-C52C53DEC6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5930288-F71B-40EB-AEFB-74BA5DDFDF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2E6AE57-842F-40D3-BA30-299ECEC43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FE0-371C-4ADE-A7A5-81482B122D94}" type="datetimeFigureOut">
              <a:rPr lang="es-CL" smtClean="0"/>
              <a:t>26-05-2026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779D20D-4AAC-4B84-A119-F7E333EDE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9D7607A-70FC-4A51-B9E7-6A7F6E5CE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DF6F-4584-4207-BA30-9E4604D21B8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87973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39141D-5155-4DE9-B120-0AB31452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E2F83C6-ACC6-4CDF-832B-70B9E02A0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FE0-371C-4ADE-A7A5-81482B122D94}" type="datetimeFigureOut">
              <a:rPr lang="es-CL" smtClean="0"/>
              <a:t>26-05-2026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3187CB6-F42A-4915-A708-E1DC9B0CA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4A7890A-4D8A-4163-9501-8327E34F4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DF6F-4584-4207-BA30-9E4604D21B8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88727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BD74C6B-88B5-4CAD-BCC8-94C375369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FE0-371C-4ADE-A7A5-81482B122D94}" type="datetimeFigureOut">
              <a:rPr lang="es-CL" smtClean="0"/>
              <a:t>26-05-2026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3B2B4A0-2E8E-4C17-A423-D06963BD7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C2ADB11-B7D0-45E5-BC3E-EA8742647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DF6F-4584-4207-BA30-9E4604D21B8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64054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49466D-BC97-46DB-8D4A-520C775A6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C79A7-6AF0-4CCD-AB92-6B59995FB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FBB5603-FF5A-4BB9-8329-BBDF58AECC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5BF42B4-8480-4A62-9A3C-D65C2817D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FE0-371C-4ADE-A7A5-81482B122D94}" type="datetimeFigureOut">
              <a:rPr lang="es-CL" smtClean="0"/>
              <a:t>26-05-2026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91A3DE0-F781-49D8-A90B-696E40437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B94510F-9F3F-43AC-8056-B89D8803F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DF6F-4584-4207-BA30-9E4604D21B8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44157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3C1BC3-07E1-407F-A6EF-93F5A543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A5B7F7E-AF6E-411E-9FED-424121EE3D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C65EC30-8E5D-4CF4-A9C5-29B1A9A77C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E0AFF9F-7F3A-4253-810C-7FC9F3897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FE0-371C-4ADE-A7A5-81482B122D94}" type="datetimeFigureOut">
              <a:rPr lang="es-CL" smtClean="0"/>
              <a:t>26-05-2026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7805F05-C060-45DA-9CBE-7AABF84D2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2645AB4-C4AB-4989-93CD-DD6DDA2D7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DF6F-4584-4207-BA30-9E4604D21B8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27140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220CC91-AACD-45D0-A1D8-37DD5D365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B7615D8-F466-4FA4-8ABB-D0057FC225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8CB60A-FF97-4C77-B4C0-EBF700F517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EBFE0-371C-4ADE-A7A5-81482B122D94}" type="datetimeFigureOut">
              <a:rPr lang="es-CL" smtClean="0"/>
              <a:t>26-05-2026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36D697-F0CA-4902-91AA-66684D843B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1697CA8-DB5F-438B-93BC-C5FF1CE4E1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EDF6F-4584-4207-BA30-9E4604D21B89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41732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9" Type="http://schemas.openxmlformats.org/officeDocument/2006/relationships/image" Target="../media/image38.png"/><Relationship Id="rId21" Type="http://schemas.openxmlformats.org/officeDocument/2006/relationships/image" Target="../media/image20.png"/><Relationship Id="rId34" Type="http://schemas.openxmlformats.org/officeDocument/2006/relationships/image" Target="../media/image33.png"/><Relationship Id="rId42" Type="http://schemas.openxmlformats.org/officeDocument/2006/relationships/image" Target="../media/image41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6" Type="http://schemas.openxmlformats.org/officeDocument/2006/relationships/image" Target="../media/image15.pn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png"/><Relationship Id="rId40" Type="http://schemas.openxmlformats.org/officeDocument/2006/relationships/image" Target="../media/image39.png"/><Relationship Id="rId45" Type="http://schemas.openxmlformats.org/officeDocument/2006/relationships/image" Target="../media/image44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png"/><Relationship Id="rId44" Type="http://schemas.openxmlformats.org/officeDocument/2006/relationships/image" Target="../media/image43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35" Type="http://schemas.openxmlformats.org/officeDocument/2006/relationships/image" Target="../media/image34.png"/><Relationship Id="rId43" Type="http://schemas.openxmlformats.org/officeDocument/2006/relationships/image" Target="../media/image42.png"/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38" Type="http://schemas.openxmlformats.org/officeDocument/2006/relationships/image" Target="../media/image37.png"/><Relationship Id="rId46" Type="http://schemas.openxmlformats.org/officeDocument/2006/relationships/image" Target="../media/image45.png"/><Relationship Id="rId20" Type="http://schemas.openxmlformats.org/officeDocument/2006/relationships/image" Target="../media/image19.png"/><Relationship Id="rId41" Type="http://schemas.openxmlformats.org/officeDocument/2006/relationships/image" Target="../media/image4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uadroTexto 23">
            <a:extLst>
              <a:ext uri="{FF2B5EF4-FFF2-40B4-BE49-F238E27FC236}">
                <a16:creationId xmlns:a16="http://schemas.microsoft.com/office/drawing/2014/main" id="{618A0CBF-FB98-4AAD-BEE0-C04B728633BC}"/>
              </a:ext>
            </a:extLst>
          </p:cNvPr>
          <p:cNvSpPr txBox="1"/>
          <p:nvPr/>
        </p:nvSpPr>
        <p:spPr>
          <a:xfrm>
            <a:off x="1015571" y="551066"/>
            <a:ext cx="2296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>
                <a:solidFill>
                  <a:schemeClr val="bg1"/>
                </a:solidFill>
                <a:latin typeface="+mj-lt"/>
              </a:rPr>
              <a:t>Iconografía de apoyo</a:t>
            </a:r>
          </a:p>
        </p:txBody>
      </p:sp>
      <p:pic>
        <p:nvPicPr>
          <p:cNvPr id="69" name="Imagen 68">
            <a:extLst>
              <a:ext uri="{FF2B5EF4-FFF2-40B4-BE49-F238E27FC236}">
                <a16:creationId xmlns:a16="http://schemas.microsoft.com/office/drawing/2014/main" id="{29515FEE-EE7B-482E-978F-B7CC1C9F41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39" y="1360148"/>
            <a:ext cx="609198" cy="486214"/>
          </a:xfrm>
          <a:prstGeom prst="rect">
            <a:avLst/>
          </a:prstGeom>
        </p:spPr>
      </p:pic>
      <p:pic>
        <p:nvPicPr>
          <p:cNvPr id="71" name="Imagen 70">
            <a:extLst>
              <a:ext uri="{FF2B5EF4-FFF2-40B4-BE49-F238E27FC236}">
                <a16:creationId xmlns:a16="http://schemas.microsoft.com/office/drawing/2014/main" id="{9BA596F7-0E43-48A2-85A8-CF8390E6E4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3755" y="1363008"/>
            <a:ext cx="520535" cy="483354"/>
          </a:xfrm>
          <a:prstGeom prst="rect">
            <a:avLst/>
          </a:prstGeom>
        </p:spPr>
      </p:pic>
      <p:pic>
        <p:nvPicPr>
          <p:cNvPr id="73" name="Imagen 72">
            <a:extLst>
              <a:ext uri="{FF2B5EF4-FFF2-40B4-BE49-F238E27FC236}">
                <a16:creationId xmlns:a16="http://schemas.microsoft.com/office/drawing/2014/main" id="{2C677176-9EFD-4253-B244-4EBD091890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4214" y="1441684"/>
            <a:ext cx="803684" cy="386111"/>
          </a:xfrm>
          <a:prstGeom prst="rect">
            <a:avLst/>
          </a:prstGeom>
        </p:spPr>
      </p:pic>
      <p:pic>
        <p:nvPicPr>
          <p:cNvPr id="75" name="Imagen 74">
            <a:extLst>
              <a:ext uri="{FF2B5EF4-FFF2-40B4-BE49-F238E27FC236}">
                <a16:creationId xmlns:a16="http://schemas.microsoft.com/office/drawing/2014/main" id="{674FDA9E-8AD0-4FF8-AF8F-0672A10212D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5305" y="1380176"/>
            <a:ext cx="1321359" cy="426153"/>
          </a:xfrm>
          <a:prstGeom prst="rect">
            <a:avLst/>
          </a:prstGeom>
        </p:spPr>
      </p:pic>
      <p:pic>
        <p:nvPicPr>
          <p:cNvPr id="77" name="Imagen 76">
            <a:extLst>
              <a:ext uri="{FF2B5EF4-FFF2-40B4-BE49-F238E27FC236}">
                <a16:creationId xmlns:a16="http://schemas.microsoft.com/office/drawing/2014/main" id="{AD108232-4839-4DEE-9D26-27205D7C8EB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0147" y="1380176"/>
            <a:ext cx="709301" cy="323190"/>
          </a:xfrm>
          <a:prstGeom prst="rect">
            <a:avLst/>
          </a:prstGeom>
        </p:spPr>
      </p:pic>
      <p:pic>
        <p:nvPicPr>
          <p:cNvPr id="79" name="Imagen 78">
            <a:extLst>
              <a:ext uri="{FF2B5EF4-FFF2-40B4-BE49-F238E27FC236}">
                <a16:creationId xmlns:a16="http://schemas.microsoft.com/office/drawing/2014/main" id="{DE2C299B-0034-46CF-B0AB-7ABEF9131C0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0614" y="1438807"/>
            <a:ext cx="1166914" cy="308889"/>
          </a:xfrm>
          <a:prstGeom prst="rect">
            <a:avLst/>
          </a:prstGeom>
        </p:spPr>
      </p:pic>
      <p:pic>
        <p:nvPicPr>
          <p:cNvPr id="81" name="Imagen 80">
            <a:extLst>
              <a:ext uri="{FF2B5EF4-FFF2-40B4-BE49-F238E27FC236}">
                <a16:creationId xmlns:a16="http://schemas.microsoft.com/office/drawing/2014/main" id="{501480B2-3F06-4D62-AB5B-85E34100D6B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4672" y="1391616"/>
            <a:ext cx="835144" cy="403272"/>
          </a:xfrm>
          <a:prstGeom prst="rect">
            <a:avLst/>
          </a:prstGeom>
        </p:spPr>
      </p:pic>
      <p:pic>
        <p:nvPicPr>
          <p:cNvPr id="83" name="Imagen 82">
            <a:extLst>
              <a:ext uri="{FF2B5EF4-FFF2-40B4-BE49-F238E27FC236}">
                <a16:creationId xmlns:a16="http://schemas.microsoft.com/office/drawing/2014/main" id="{74A11BD2-B635-46D3-A75B-BADD9AC4DD3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957" y="2138841"/>
            <a:ext cx="1032490" cy="457613"/>
          </a:xfrm>
          <a:prstGeom prst="rect">
            <a:avLst/>
          </a:prstGeom>
        </p:spPr>
      </p:pic>
      <p:pic>
        <p:nvPicPr>
          <p:cNvPr id="85" name="Imagen 84">
            <a:extLst>
              <a:ext uri="{FF2B5EF4-FFF2-40B4-BE49-F238E27FC236}">
                <a16:creationId xmlns:a16="http://schemas.microsoft.com/office/drawing/2014/main" id="{E66BDE34-191C-424E-B8C9-38684B7B2F8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8818" y="2138841"/>
            <a:ext cx="1083972" cy="394692"/>
          </a:xfrm>
          <a:prstGeom prst="rect">
            <a:avLst/>
          </a:prstGeom>
        </p:spPr>
      </p:pic>
      <p:pic>
        <p:nvPicPr>
          <p:cNvPr id="87" name="Imagen 86">
            <a:extLst>
              <a:ext uri="{FF2B5EF4-FFF2-40B4-BE49-F238E27FC236}">
                <a16:creationId xmlns:a16="http://schemas.microsoft.com/office/drawing/2014/main" id="{1635931E-AFFC-434A-AFDA-E6375E2BDF3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7161" y="2138841"/>
            <a:ext cx="789383" cy="366091"/>
          </a:xfrm>
          <a:prstGeom prst="rect">
            <a:avLst/>
          </a:prstGeom>
        </p:spPr>
      </p:pic>
      <p:pic>
        <p:nvPicPr>
          <p:cNvPr id="89" name="Imagen 88">
            <a:extLst>
              <a:ext uri="{FF2B5EF4-FFF2-40B4-BE49-F238E27FC236}">
                <a16:creationId xmlns:a16="http://schemas.microsoft.com/office/drawing/2014/main" id="{76DC9684-4BC1-4429-BC32-BAA6F9553C6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4672" y="2011966"/>
            <a:ext cx="875186" cy="394692"/>
          </a:xfrm>
          <a:prstGeom prst="rect">
            <a:avLst/>
          </a:prstGeom>
        </p:spPr>
      </p:pic>
      <p:pic>
        <p:nvPicPr>
          <p:cNvPr id="91" name="Imagen 90">
            <a:extLst>
              <a:ext uri="{FF2B5EF4-FFF2-40B4-BE49-F238E27FC236}">
                <a16:creationId xmlns:a16="http://schemas.microsoft.com/office/drawing/2014/main" id="{09BAEAC3-E401-4DCC-8D82-3CF1D7879D4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9739" y="2132660"/>
            <a:ext cx="1032490" cy="314609"/>
          </a:xfrm>
          <a:prstGeom prst="rect">
            <a:avLst/>
          </a:prstGeom>
        </p:spPr>
      </p:pic>
      <p:pic>
        <p:nvPicPr>
          <p:cNvPr id="93" name="Imagen 92">
            <a:extLst>
              <a:ext uri="{FF2B5EF4-FFF2-40B4-BE49-F238E27FC236}">
                <a16:creationId xmlns:a16="http://schemas.microsoft.com/office/drawing/2014/main" id="{D9ECFD71-A276-42EB-8CB4-785816F32F58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4160" y="2041137"/>
            <a:ext cx="829424" cy="406132"/>
          </a:xfrm>
          <a:prstGeom prst="rect">
            <a:avLst/>
          </a:prstGeom>
        </p:spPr>
      </p:pic>
      <p:pic>
        <p:nvPicPr>
          <p:cNvPr id="95" name="Imagen 94">
            <a:extLst>
              <a:ext uri="{FF2B5EF4-FFF2-40B4-BE49-F238E27FC236}">
                <a16:creationId xmlns:a16="http://schemas.microsoft.com/office/drawing/2014/main" id="{21C6C4FA-DD91-4E12-9651-03676C0CCDB0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597" y="1899760"/>
            <a:ext cx="563436" cy="594897"/>
          </a:xfrm>
          <a:prstGeom prst="rect">
            <a:avLst/>
          </a:prstGeom>
        </p:spPr>
      </p:pic>
      <p:pic>
        <p:nvPicPr>
          <p:cNvPr id="97" name="Imagen 96">
            <a:extLst>
              <a:ext uri="{FF2B5EF4-FFF2-40B4-BE49-F238E27FC236}">
                <a16:creationId xmlns:a16="http://schemas.microsoft.com/office/drawing/2014/main" id="{C7AA4692-1F3D-4E9B-A83A-C1B175510092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2475" y="1936174"/>
            <a:ext cx="726461" cy="546276"/>
          </a:xfrm>
          <a:prstGeom prst="rect">
            <a:avLst/>
          </a:prstGeom>
        </p:spPr>
      </p:pic>
      <p:pic>
        <p:nvPicPr>
          <p:cNvPr id="99" name="Imagen 98">
            <a:extLst>
              <a:ext uri="{FF2B5EF4-FFF2-40B4-BE49-F238E27FC236}">
                <a16:creationId xmlns:a16="http://schemas.microsoft.com/office/drawing/2014/main" id="{E7E1CAD1-B077-4C9F-872E-09C4CC7B2BA3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88" y="2744478"/>
            <a:ext cx="1557799" cy="640653"/>
          </a:xfrm>
          <a:prstGeom prst="rect">
            <a:avLst/>
          </a:prstGeom>
        </p:spPr>
      </p:pic>
      <p:pic>
        <p:nvPicPr>
          <p:cNvPr id="101" name="Imagen 100">
            <a:extLst>
              <a:ext uri="{FF2B5EF4-FFF2-40B4-BE49-F238E27FC236}">
                <a16:creationId xmlns:a16="http://schemas.microsoft.com/office/drawing/2014/main" id="{D2708BE7-AA76-4BE3-B5D1-EAFE76A46496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8548" y="3731547"/>
            <a:ext cx="1021050" cy="334630"/>
          </a:xfrm>
          <a:prstGeom prst="rect">
            <a:avLst/>
          </a:prstGeom>
        </p:spPr>
      </p:pic>
      <p:pic>
        <p:nvPicPr>
          <p:cNvPr id="103" name="Imagen 102">
            <a:extLst>
              <a:ext uri="{FF2B5EF4-FFF2-40B4-BE49-F238E27FC236}">
                <a16:creationId xmlns:a16="http://schemas.microsoft.com/office/drawing/2014/main" id="{9BC07826-4286-4338-AD42-88224637EF32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442" y="1486449"/>
            <a:ext cx="1101132" cy="254547"/>
          </a:xfrm>
          <a:prstGeom prst="rect">
            <a:avLst/>
          </a:prstGeom>
        </p:spPr>
      </p:pic>
      <p:pic>
        <p:nvPicPr>
          <p:cNvPr id="105" name="Imagen 104">
            <a:extLst>
              <a:ext uri="{FF2B5EF4-FFF2-40B4-BE49-F238E27FC236}">
                <a16:creationId xmlns:a16="http://schemas.microsoft.com/office/drawing/2014/main" id="{A5B5CCD5-40E8-4083-A331-1141C6C96AD0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0417" y="2930463"/>
            <a:ext cx="789383" cy="423292"/>
          </a:xfrm>
          <a:prstGeom prst="rect">
            <a:avLst/>
          </a:prstGeom>
        </p:spPr>
      </p:pic>
      <p:pic>
        <p:nvPicPr>
          <p:cNvPr id="107" name="Imagen 106">
            <a:extLst>
              <a:ext uri="{FF2B5EF4-FFF2-40B4-BE49-F238E27FC236}">
                <a16:creationId xmlns:a16="http://schemas.microsoft.com/office/drawing/2014/main" id="{7C62DA07-2CAF-4BD3-A494-56FC2E12CB22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5271" y="2860391"/>
            <a:ext cx="823704" cy="451893"/>
          </a:xfrm>
          <a:prstGeom prst="rect">
            <a:avLst/>
          </a:prstGeom>
        </p:spPr>
      </p:pic>
      <p:pic>
        <p:nvPicPr>
          <p:cNvPr id="109" name="Imagen 108">
            <a:extLst>
              <a:ext uri="{FF2B5EF4-FFF2-40B4-BE49-F238E27FC236}">
                <a16:creationId xmlns:a16="http://schemas.microsoft.com/office/drawing/2014/main" id="{1C3BCB87-93B0-4D34-87BB-C0275A11E5B3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593" y="2971934"/>
            <a:ext cx="969568" cy="340350"/>
          </a:xfrm>
          <a:prstGeom prst="rect">
            <a:avLst/>
          </a:prstGeom>
        </p:spPr>
      </p:pic>
      <p:pic>
        <p:nvPicPr>
          <p:cNvPr id="111" name="Imagen 110">
            <a:extLst>
              <a:ext uri="{FF2B5EF4-FFF2-40B4-BE49-F238E27FC236}">
                <a16:creationId xmlns:a16="http://schemas.microsoft.com/office/drawing/2014/main" id="{729D2D21-C75E-47D0-86A9-D11A0466D34F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6664" y="2788064"/>
            <a:ext cx="915227" cy="560577"/>
          </a:xfrm>
          <a:prstGeom prst="rect">
            <a:avLst/>
          </a:prstGeom>
        </p:spPr>
      </p:pic>
      <p:pic>
        <p:nvPicPr>
          <p:cNvPr id="113" name="Imagen 112">
            <a:extLst>
              <a:ext uri="{FF2B5EF4-FFF2-40B4-BE49-F238E27FC236}">
                <a16:creationId xmlns:a16="http://schemas.microsoft.com/office/drawing/2014/main" id="{F2DBFC45-4ECA-4DCB-A772-24067AC04015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9342" y="2838859"/>
            <a:ext cx="729321" cy="549136"/>
          </a:xfrm>
          <a:prstGeom prst="rect">
            <a:avLst/>
          </a:prstGeom>
        </p:spPr>
      </p:pic>
      <p:pic>
        <p:nvPicPr>
          <p:cNvPr id="115" name="Imagen 114">
            <a:extLst>
              <a:ext uri="{FF2B5EF4-FFF2-40B4-BE49-F238E27FC236}">
                <a16:creationId xmlns:a16="http://schemas.microsoft.com/office/drawing/2014/main" id="{4F7F985B-1F15-4502-87B5-7D3B3A85B2DE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7575" y="2740710"/>
            <a:ext cx="489074" cy="629218"/>
          </a:xfrm>
          <a:prstGeom prst="rect">
            <a:avLst/>
          </a:prstGeom>
        </p:spPr>
      </p:pic>
      <p:pic>
        <p:nvPicPr>
          <p:cNvPr id="117" name="Imagen 116">
            <a:extLst>
              <a:ext uri="{FF2B5EF4-FFF2-40B4-BE49-F238E27FC236}">
                <a16:creationId xmlns:a16="http://schemas.microsoft.com/office/drawing/2014/main" id="{3AC99DDD-C7B1-4B53-B7EA-833AAAD7139C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4837" y="2829225"/>
            <a:ext cx="586317" cy="540556"/>
          </a:xfrm>
          <a:prstGeom prst="rect">
            <a:avLst/>
          </a:prstGeom>
        </p:spPr>
      </p:pic>
      <p:pic>
        <p:nvPicPr>
          <p:cNvPr id="119" name="Imagen 118">
            <a:extLst>
              <a:ext uri="{FF2B5EF4-FFF2-40B4-BE49-F238E27FC236}">
                <a16:creationId xmlns:a16="http://schemas.microsoft.com/office/drawing/2014/main" id="{99DDAD46-507D-4C05-8304-FC374CA252C2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48" y="3591173"/>
            <a:ext cx="1363749" cy="536210"/>
          </a:xfrm>
          <a:prstGeom prst="rect">
            <a:avLst/>
          </a:prstGeom>
        </p:spPr>
      </p:pic>
      <p:pic>
        <p:nvPicPr>
          <p:cNvPr id="121" name="Imagen 120">
            <a:extLst>
              <a:ext uri="{FF2B5EF4-FFF2-40B4-BE49-F238E27FC236}">
                <a16:creationId xmlns:a16="http://schemas.microsoft.com/office/drawing/2014/main" id="{64868A78-D391-4EA0-A430-19D86CB8528A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9982" y="4437285"/>
            <a:ext cx="583379" cy="662642"/>
          </a:xfrm>
          <a:prstGeom prst="rect">
            <a:avLst/>
          </a:prstGeom>
        </p:spPr>
      </p:pic>
      <p:pic>
        <p:nvPicPr>
          <p:cNvPr id="123" name="Imagen 122">
            <a:extLst>
              <a:ext uri="{FF2B5EF4-FFF2-40B4-BE49-F238E27FC236}">
                <a16:creationId xmlns:a16="http://schemas.microsoft.com/office/drawing/2014/main" id="{09C4C434-49BD-4E60-AFF6-41C804BB1544}"/>
              </a:ext>
            </a:extLst>
          </p:cNvPr>
          <p:cNvPicPr>
            <a:picLocks noChangeAspect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163" y="4426607"/>
            <a:ext cx="635051" cy="656701"/>
          </a:xfrm>
          <a:prstGeom prst="rect">
            <a:avLst/>
          </a:prstGeom>
        </p:spPr>
      </p:pic>
      <p:pic>
        <p:nvPicPr>
          <p:cNvPr id="125" name="Imagen 124">
            <a:extLst>
              <a:ext uri="{FF2B5EF4-FFF2-40B4-BE49-F238E27FC236}">
                <a16:creationId xmlns:a16="http://schemas.microsoft.com/office/drawing/2014/main" id="{0C7EEAC9-DDA0-44AD-A014-0B966A0B9ED1}"/>
              </a:ext>
            </a:extLst>
          </p:cNvPr>
          <p:cNvPicPr>
            <a:picLocks noChangeAspect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9800" y="3523393"/>
            <a:ext cx="780803" cy="760783"/>
          </a:xfrm>
          <a:prstGeom prst="rect">
            <a:avLst/>
          </a:prstGeom>
        </p:spPr>
      </p:pic>
      <p:pic>
        <p:nvPicPr>
          <p:cNvPr id="127" name="Imagen 126">
            <a:extLst>
              <a:ext uri="{FF2B5EF4-FFF2-40B4-BE49-F238E27FC236}">
                <a16:creationId xmlns:a16="http://schemas.microsoft.com/office/drawing/2014/main" id="{ABFD8AF0-1F24-4F09-8EF9-D81BB55DE7F7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9980" y="3699041"/>
            <a:ext cx="826564" cy="343210"/>
          </a:xfrm>
          <a:prstGeom prst="rect">
            <a:avLst/>
          </a:prstGeom>
        </p:spPr>
      </p:pic>
      <p:pic>
        <p:nvPicPr>
          <p:cNvPr id="129" name="Imagen 128">
            <a:extLst>
              <a:ext uri="{FF2B5EF4-FFF2-40B4-BE49-F238E27FC236}">
                <a16:creationId xmlns:a16="http://schemas.microsoft.com/office/drawing/2014/main" id="{9665C6A2-41C2-419A-8246-52657384A3F4}"/>
              </a:ext>
            </a:extLst>
          </p:cNvPr>
          <p:cNvPicPr>
            <a:picLocks noChangeAspect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719" y="4259786"/>
            <a:ext cx="547458" cy="1080968"/>
          </a:xfrm>
          <a:prstGeom prst="rect">
            <a:avLst/>
          </a:prstGeom>
        </p:spPr>
      </p:pic>
      <p:pic>
        <p:nvPicPr>
          <p:cNvPr id="131" name="Imagen 130">
            <a:extLst>
              <a:ext uri="{FF2B5EF4-FFF2-40B4-BE49-F238E27FC236}">
                <a16:creationId xmlns:a16="http://schemas.microsoft.com/office/drawing/2014/main" id="{7A8C266D-A547-4C08-B02E-89A41017D44E}"/>
              </a:ext>
            </a:extLst>
          </p:cNvPr>
          <p:cNvPicPr>
            <a:picLocks noChangeAspect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9944" y="4359201"/>
            <a:ext cx="414434" cy="962330"/>
          </a:xfrm>
          <a:prstGeom prst="rect">
            <a:avLst/>
          </a:prstGeom>
        </p:spPr>
      </p:pic>
      <p:pic>
        <p:nvPicPr>
          <p:cNvPr id="133" name="Imagen 132">
            <a:extLst>
              <a:ext uri="{FF2B5EF4-FFF2-40B4-BE49-F238E27FC236}">
                <a16:creationId xmlns:a16="http://schemas.microsoft.com/office/drawing/2014/main" id="{BA6F6F0D-CBF4-4661-B5FA-29D7D66081A2}"/>
              </a:ext>
            </a:extLst>
          </p:cNvPr>
          <p:cNvPicPr>
            <a:picLocks noChangeAspect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141" y="3699041"/>
            <a:ext cx="795103" cy="363230"/>
          </a:xfrm>
          <a:prstGeom prst="rect">
            <a:avLst/>
          </a:prstGeom>
        </p:spPr>
      </p:pic>
      <p:pic>
        <p:nvPicPr>
          <p:cNvPr id="135" name="Imagen 134">
            <a:extLst>
              <a:ext uri="{FF2B5EF4-FFF2-40B4-BE49-F238E27FC236}">
                <a16:creationId xmlns:a16="http://schemas.microsoft.com/office/drawing/2014/main" id="{AAE7E46B-3E30-47E3-897B-9C8E332092C8}"/>
              </a:ext>
            </a:extLst>
          </p:cNvPr>
          <p:cNvPicPr>
            <a:picLocks noChangeAspect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0805" y="3558282"/>
            <a:ext cx="714898" cy="779273"/>
          </a:xfrm>
          <a:prstGeom prst="rect">
            <a:avLst/>
          </a:prstGeom>
        </p:spPr>
      </p:pic>
      <p:pic>
        <p:nvPicPr>
          <p:cNvPr id="137" name="Imagen 136">
            <a:extLst>
              <a:ext uri="{FF2B5EF4-FFF2-40B4-BE49-F238E27FC236}">
                <a16:creationId xmlns:a16="http://schemas.microsoft.com/office/drawing/2014/main" id="{E71652E7-0CC4-4D6A-84EE-186D6800FF20}"/>
              </a:ext>
            </a:extLst>
          </p:cNvPr>
          <p:cNvPicPr>
            <a:picLocks noChangeAspect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444" y="5449814"/>
            <a:ext cx="570225" cy="794241"/>
          </a:xfrm>
          <a:prstGeom prst="rect">
            <a:avLst/>
          </a:prstGeom>
        </p:spPr>
      </p:pic>
      <p:pic>
        <p:nvPicPr>
          <p:cNvPr id="139" name="Imagen 138">
            <a:extLst>
              <a:ext uri="{FF2B5EF4-FFF2-40B4-BE49-F238E27FC236}">
                <a16:creationId xmlns:a16="http://schemas.microsoft.com/office/drawing/2014/main" id="{61D9831E-7C56-4C07-A831-78B7000B7291}"/>
              </a:ext>
            </a:extLst>
          </p:cNvPr>
          <p:cNvPicPr>
            <a:picLocks noChangeAspect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049" y="5420462"/>
            <a:ext cx="631321" cy="756906"/>
          </a:xfrm>
          <a:prstGeom prst="rect">
            <a:avLst/>
          </a:prstGeom>
        </p:spPr>
      </p:pic>
      <p:pic>
        <p:nvPicPr>
          <p:cNvPr id="141" name="Imagen 140">
            <a:extLst>
              <a:ext uri="{FF2B5EF4-FFF2-40B4-BE49-F238E27FC236}">
                <a16:creationId xmlns:a16="http://schemas.microsoft.com/office/drawing/2014/main" id="{431954B7-95FB-4CDA-A013-8F6437D0F22D}"/>
              </a:ext>
            </a:extLst>
          </p:cNvPr>
          <p:cNvPicPr>
            <a:picLocks noChangeAspect="1"/>
          </p:cNvPicPr>
          <p:nvPr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9393" y="3551538"/>
            <a:ext cx="923807" cy="509095"/>
          </a:xfrm>
          <a:prstGeom prst="rect">
            <a:avLst/>
          </a:prstGeom>
        </p:spPr>
      </p:pic>
      <p:pic>
        <p:nvPicPr>
          <p:cNvPr id="145" name="Imagen 144">
            <a:extLst>
              <a:ext uri="{FF2B5EF4-FFF2-40B4-BE49-F238E27FC236}">
                <a16:creationId xmlns:a16="http://schemas.microsoft.com/office/drawing/2014/main" id="{26025BBF-0EBC-441D-A857-67FDFACA1567}"/>
              </a:ext>
            </a:extLst>
          </p:cNvPr>
          <p:cNvPicPr>
            <a:picLocks noChangeAspect="1"/>
          </p:cNvPicPr>
          <p:nvPr/>
        </p:nvPicPr>
        <p:blipFill>
          <a:blip r:embed="rId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0090" y="3536346"/>
            <a:ext cx="777943" cy="463334"/>
          </a:xfrm>
          <a:prstGeom prst="rect">
            <a:avLst/>
          </a:prstGeom>
        </p:spPr>
      </p:pic>
      <p:pic>
        <p:nvPicPr>
          <p:cNvPr id="147" name="Imagen 146">
            <a:extLst>
              <a:ext uri="{FF2B5EF4-FFF2-40B4-BE49-F238E27FC236}">
                <a16:creationId xmlns:a16="http://schemas.microsoft.com/office/drawing/2014/main" id="{591B1EFC-777F-43A0-8938-73987992F374}"/>
              </a:ext>
            </a:extLst>
          </p:cNvPr>
          <p:cNvPicPr>
            <a:picLocks noChangeAspect="1"/>
          </p:cNvPicPr>
          <p:nvPr/>
        </p:nvPicPr>
        <p:blipFill>
          <a:blip r:embed="rId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05" y="5255044"/>
            <a:ext cx="746951" cy="977319"/>
          </a:xfrm>
          <a:prstGeom prst="rect">
            <a:avLst/>
          </a:prstGeom>
        </p:spPr>
      </p:pic>
      <p:pic>
        <p:nvPicPr>
          <p:cNvPr id="149" name="Imagen 148">
            <a:extLst>
              <a:ext uri="{FF2B5EF4-FFF2-40B4-BE49-F238E27FC236}">
                <a16:creationId xmlns:a16="http://schemas.microsoft.com/office/drawing/2014/main" id="{AFAC1557-1BAA-46BB-99A6-888D7ADA6883}"/>
              </a:ext>
            </a:extLst>
          </p:cNvPr>
          <p:cNvPicPr>
            <a:picLocks noChangeAspect="1"/>
          </p:cNvPicPr>
          <p:nvPr/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3630" y="5495090"/>
            <a:ext cx="713251" cy="408097"/>
          </a:xfrm>
          <a:prstGeom prst="rect">
            <a:avLst/>
          </a:prstGeom>
        </p:spPr>
      </p:pic>
      <p:pic>
        <p:nvPicPr>
          <p:cNvPr id="151" name="Imagen 150">
            <a:extLst>
              <a:ext uri="{FF2B5EF4-FFF2-40B4-BE49-F238E27FC236}">
                <a16:creationId xmlns:a16="http://schemas.microsoft.com/office/drawing/2014/main" id="{69E46064-0563-4F19-8E04-4E524E298DF0}"/>
              </a:ext>
            </a:extLst>
          </p:cNvPr>
          <p:cNvPicPr>
            <a:picLocks noChangeAspect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1297" y="5638817"/>
            <a:ext cx="1152585" cy="593546"/>
          </a:xfrm>
          <a:prstGeom prst="rect">
            <a:avLst/>
          </a:prstGeom>
        </p:spPr>
      </p:pic>
      <p:pic>
        <p:nvPicPr>
          <p:cNvPr id="153" name="Imagen 152">
            <a:extLst>
              <a:ext uri="{FF2B5EF4-FFF2-40B4-BE49-F238E27FC236}">
                <a16:creationId xmlns:a16="http://schemas.microsoft.com/office/drawing/2014/main" id="{6DB49E74-7A5B-4B3B-A9F6-8D4D432E4B03}"/>
              </a:ext>
            </a:extLst>
          </p:cNvPr>
          <p:cNvPicPr>
            <a:picLocks noChangeAspect="1"/>
          </p:cNvPicPr>
          <p:nvPr/>
        </p:nvPicPr>
        <p:blipFill>
          <a:blip r:embed="rId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4638" y="4699622"/>
            <a:ext cx="1631067" cy="641132"/>
          </a:xfrm>
          <a:prstGeom prst="rect">
            <a:avLst/>
          </a:prstGeom>
        </p:spPr>
      </p:pic>
      <p:pic>
        <p:nvPicPr>
          <p:cNvPr id="155" name="Imagen 154">
            <a:extLst>
              <a:ext uri="{FF2B5EF4-FFF2-40B4-BE49-F238E27FC236}">
                <a16:creationId xmlns:a16="http://schemas.microsoft.com/office/drawing/2014/main" id="{C50B06BA-0AA2-4FF5-8DCD-828D70F4F2C2}"/>
              </a:ext>
            </a:extLst>
          </p:cNvPr>
          <p:cNvPicPr>
            <a:picLocks noChangeAspect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755" y="5392112"/>
            <a:ext cx="845155" cy="851943"/>
          </a:xfrm>
          <a:prstGeom prst="rect">
            <a:avLst/>
          </a:prstGeom>
        </p:spPr>
      </p:pic>
      <p:pic>
        <p:nvPicPr>
          <p:cNvPr id="157" name="Imagen 156">
            <a:extLst>
              <a:ext uri="{FF2B5EF4-FFF2-40B4-BE49-F238E27FC236}">
                <a16:creationId xmlns:a16="http://schemas.microsoft.com/office/drawing/2014/main" id="{B2724DC0-0C5C-46E4-BDBA-7A7EF683C4C1}"/>
              </a:ext>
            </a:extLst>
          </p:cNvPr>
          <p:cNvPicPr>
            <a:picLocks noChangeAspect="1"/>
          </p:cNvPicPr>
          <p:nvPr/>
        </p:nvPicPr>
        <p:blipFill>
          <a:blip r:embed="rId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1939" y="5560124"/>
            <a:ext cx="1493446" cy="573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3862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Tema de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Natalia Golsman Guzman</dc:creator>
  <cp:revision>1</cp:revision>
  <dcterms:created xsi:type="dcterms:W3CDTF">2017-08-21T13:10:58Z</dcterms:created>
  <dcterms:modified xsi:type="dcterms:W3CDTF">2026-05-26T20:29:04Z</dcterms:modified>
</cp:coreProperties>
</file>