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9" r:id="rId2"/>
    <p:sldId id="283" r:id="rId3"/>
    <p:sldId id="279" r:id="rId4"/>
    <p:sldId id="280" r:id="rId5"/>
    <p:sldId id="268" r:id="rId6"/>
    <p:sldId id="278" r:id="rId7"/>
    <p:sldId id="284" r:id="rId8"/>
    <p:sldId id="282" r:id="rId9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4A2"/>
    <a:srgbClr val="BB0F79"/>
    <a:srgbClr val="E94252"/>
    <a:srgbClr val="B8A12F"/>
    <a:srgbClr val="B9CE00"/>
    <a:srgbClr val="F6A11C"/>
    <a:srgbClr val="4E3B88"/>
    <a:srgbClr val="00AAB2"/>
    <a:srgbClr val="009FE3"/>
    <a:srgbClr val="085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F592-00EF-49A3-B868-119E57F547ED}" type="datetimeFigureOut">
              <a:rPr lang="es-CL" smtClean="0"/>
              <a:t>26-03-2024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E9C0-4BEA-446E-88C3-9CE01022D0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97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F592-00EF-49A3-B868-119E57F547ED}" type="datetimeFigureOut">
              <a:rPr lang="es-CL" smtClean="0"/>
              <a:t>26-03-2024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E9C0-4BEA-446E-88C3-9CE01022D0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126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F592-00EF-49A3-B868-119E57F547ED}" type="datetimeFigureOut">
              <a:rPr lang="es-CL" smtClean="0"/>
              <a:t>26-03-2024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E9C0-4BEA-446E-88C3-9CE01022D0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8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F592-00EF-49A3-B868-119E57F547ED}" type="datetimeFigureOut">
              <a:rPr lang="es-CL" smtClean="0"/>
              <a:t>26-03-2024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E9C0-4BEA-446E-88C3-9CE01022D0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587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F592-00EF-49A3-B868-119E57F547ED}" type="datetimeFigureOut">
              <a:rPr lang="es-CL" smtClean="0"/>
              <a:t>26-03-2024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E9C0-4BEA-446E-88C3-9CE01022D0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131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F592-00EF-49A3-B868-119E57F547ED}" type="datetimeFigureOut">
              <a:rPr lang="es-CL" smtClean="0"/>
              <a:t>26-03-2024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E9C0-4BEA-446E-88C3-9CE01022D0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117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F592-00EF-49A3-B868-119E57F547ED}" type="datetimeFigureOut">
              <a:rPr lang="es-CL" smtClean="0"/>
              <a:t>26-03-2024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E9C0-4BEA-446E-88C3-9CE01022D0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51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F592-00EF-49A3-B868-119E57F547ED}" type="datetimeFigureOut">
              <a:rPr lang="es-CL" smtClean="0"/>
              <a:t>26-03-2024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E9C0-4BEA-446E-88C3-9CE01022D0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098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F592-00EF-49A3-B868-119E57F547ED}" type="datetimeFigureOut">
              <a:rPr lang="es-CL" smtClean="0"/>
              <a:t>26-03-2024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E9C0-4BEA-446E-88C3-9CE01022D0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407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F592-00EF-49A3-B868-119E57F547ED}" type="datetimeFigureOut">
              <a:rPr lang="es-CL" smtClean="0"/>
              <a:t>26-03-2024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E9C0-4BEA-446E-88C3-9CE01022D0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010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F592-00EF-49A3-B868-119E57F547ED}" type="datetimeFigureOut">
              <a:rPr lang="es-CL" smtClean="0"/>
              <a:t>26-03-2024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E9C0-4BEA-446E-88C3-9CE01022D0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375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F592-00EF-49A3-B868-119E57F547ED}" type="datetimeFigureOut">
              <a:rPr lang="es-CL" smtClean="0"/>
              <a:t>26-03-2024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E9C0-4BEA-446E-88C3-9CE01022D0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851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37F66FE-6EF7-48D0-BA6D-ED0A2CC7C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4525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88643E8-5E0E-4D17-BDCA-4CF1E0C9ECC2}"/>
              </a:ext>
            </a:extLst>
          </p:cNvPr>
          <p:cNvSpPr/>
          <p:nvPr/>
        </p:nvSpPr>
        <p:spPr>
          <a:xfrm flipV="1">
            <a:off x="0" y="-24525"/>
            <a:ext cx="9143998" cy="2401999"/>
          </a:xfrm>
          <a:prstGeom prst="rect">
            <a:avLst/>
          </a:prstGeom>
          <a:gradFill flip="none" rotWithShape="1">
            <a:gsLst>
              <a:gs pos="100000">
                <a:srgbClr val="E5E5E5"/>
              </a:gs>
              <a:gs pos="0">
                <a:schemeClr val="accent3">
                  <a:lumMod val="5000"/>
                  <a:lumOff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3139385-AA7B-4ED3-BED0-1C9FB1995F39}"/>
              </a:ext>
            </a:extLst>
          </p:cNvPr>
          <p:cNvSpPr/>
          <p:nvPr/>
        </p:nvSpPr>
        <p:spPr>
          <a:xfrm>
            <a:off x="6979638" y="4851723"/>
            <a:ext cx="2164360" cy="2008252"/>
          </a:xfrm>
          <a:custGeom>
            <a:avLst/>
            <a:gdLst>
              <a:gd name="connsiteX0" fmla="*/ 0 w 2164360"/>
              <a:gd name="connsiteY0" fmla="*/ 0 h 2548034"/>
              <a:gd name="connsiteX1" fmla="*/ 2164360 w 2164360"/>
              <a:gd name="connsiteY1" fmla="*/ 0 h 2548034"/>
              <a:gd name="connsiteX2" fmla="*/ 2164360 w 2164360"/>
              <a:gd name="connsiteY2" fmla="*/ 2548034 h 2548034"/>
              <a:gd name="connsiteX3" fmla="*/ 0 w 2164360"/>
              <a:gd name="connsiteY3" fmla="*/ 2548034 h 2548034"/>
              <a:gd name="connsiteX4" fmla="*/ 0 w 2164360"/>
              <a:gd name="connsiteY4" fmla="*/ 0 h 2548034"/>
              <a:gd name="connsiteX0" fmla="*/ 981512 w 2164360"/>
              <a:gd name="connsiteY0" fmla="*/ 1342239 h 2548034"/>
              <a:gd name="connsiteX1" fmla="*/ 2164360 w 2164360"/>
              <a:gd name="connsiteY1" fmla="*/ 0 h 2548034"/>
              <a:gd name="connsiteX2" fmla="*/ 2164360 w 2164360"/>
              <a:gd name="connsiteY2" fmla="*/ 2548034 h 2548034"/>
              <a:gd name="connsiteX3" fmla="*/ 0 w 2164360"/>
              <a:gd name="connsiteY3" fmla="*/ 2548034 h 2548034"/>
              <a:gd name="connsiteX4" fmla="*/ 981512 w 2164360"/>
              <a:gd name="connsiteY4" fmla="*/ 1342239 h 254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360" h="2548034">
                <a:moveTo>
                  <a:pt x="981512" y="1342239"/>
                </a:moveTo>
                <a:lnTo>
                  <a:pt x="2164360" y="0"/>
                </a:lnTo>
                <a:lnTo>
                  <a:pt x="2164360" y="2548034"/>
                </a:lnTo>
                <a:lnTo>
                  <a:pt x="0" y="2548034"/>
                </a:lnTo>
                <a:lnTo>
                  <a:pt x="981512" y="1342239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5BD057C-D163-4A31-9F1C-056236C9CAA7}"/>
              </a:ext>
            </a:extLst>
          </p:cNvPr>
          <p:cNvSpPr/>
          <p:nvPr/>
        </p:nvSpPr>
        <p:spPr>
          <a:xfrm>
            <a:off x="0" y="-11275"/>
            <a:ext cx="1887523" cy="4323216"/>
          </a:xfrm>
          <a:custGeom>
            <a:avLst/>
            <a:gdLst>
              <a:gd name="connsiteX0" fmla="*/ 0 w 1887523"/>
              <a:gd name="connsiteY0" fmla="*/ 0 h 4323216"/>
              <a:gd name="connsiteX1" fmla="*/ 1887523 w 1887523"/>
              <a:gd name="connsiteY1" fmla="*/ 0 h 4323216"/>
              <a:gd name="connsiteX2" fmla="*/ 1887523 w 1887523"/>
              <a:gd name="connsiteY2" fmla="*/ 4323216 h 4323216"/>
              <a:gd name="connsiteX3" fmla="*/ 0 w 1887523"/>
              <a:gd name="connsiteY3" fmla="*/ 4323216 h 4323216"/>
              <a:gd name="connsiteX4" fmla="*/ 0 w 1887523"/>
              <a:gd name="connsiteY4" fmla="*/ 0 h 4323216"/>
              <a:gd name="connsiteX0" fmla="*/ 0 w 1887523"/>
              <a:gd name="connsiteY0" fmla="*/ 0 h 4323216"/>
              <a:gd name="connsiteX1" fmla="*/ 1887523 w 1887523"/>
              <a:gd name="connsiteY1" fmla="*/ 0 h 4323216"/>
              <a:gd name="connsiteX2" fmla="*/ 1887523 w 1887523"/>
              <a:gd name="connsiteY2" fmla="*/ 2309859 h 4323216"/>
              <a:gd name="connsiteX3" fmla="*/ 0 w 1887523"/>
              <a:gd name="connsiteY3" fmla="*/ 4323216 h 4323216"/>
              <a:gd name="connsiteX4" fmla="*/ 0 w 1887523"/>
              <a:gd name="connsiteY4" fmla="*/ 0 h 4323216"/>
              <a:gd name="connsiteX0" fmla="*/ 0 w 1887523"/>
              <a:gd name="connsiteY0" fmla="*/ 0 h 4323216"/>
              <a:gd name="connsiteX1" fmla="*/ 1887523 w 1887523"/>
              <a:gd name="connsiteY1" fmla="*/ 0 h 4323216"/>
              <a:gd name="connsiteX2" fmla="*/ 1879134 w 1887523"/>
              <a:gd name="connsiteY2" fmla="*/ 2897088 h 4323216"/>
              <a:gd name="connsiteX3" fmla="*/ 0 w 1887523"/>
              <a:gd name="connsiteY3" fmla="*/ 4323216 h 4323216"/>
              <a:gd name="connsiteX4" fmla="*/ 0 w 1887523"/>
              <a:gd name="connsiteY4" fmla="*/ 0 h 432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523" h="4323216">
                <a:moveTo>
                  <a:pt x="0" y="0"/>
                </a:moveTo>
                <a:lnTo>
                  <a:pt x="1887523" y="0"/>
                </a:lnTo>
                <a:cubicBezTo>
                  <a:pt x="1884727" y="965696"/>
                  <a:pt x="1881930" y="1931392"/>
                  <a:pt x="1879134" y="2897088"/>
                </a:cubicBezTo>
                <a:lnTo>
                  <a:pt x="0" y="4323216"/>
                </a:lnTo>
                <a:lnTo>
                  <a:pt x="0" y="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5A8CCF8-65F8-49EF-806F-3FE364D28DB3}"/>
              </a:ext>
            </a:extLst>
          </p:cNvPr>
          <p:cNvSpPr txBox="1"/>
          <p:nvPr/>
        </p:nvSpPr>
        <p:spPr>
          <a:xfrm>
            <a:off x="1975661" y="4274752"/>
            <a:ext cx="561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85A92"/>
                </a:solidFill>
                <a:latin typeface="+mj-lt"/>
              </a:rPr>
              <a:t>Asesoría integral en Pesca y Acuicultura</a:t>
            </a: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69322098-004C-4F30-ADC1-079535CF5BE0}"/>
              </a:ext>
            </a:extLst>
          </p:cNvPr>
          <p:cNvSpPr txBox="1"/>
          <p:nvPr/>
        </p:nvSpPr>
        <p:spPr>
          <a:xfrm>
            <a:off x="1915686" y="4740161"/>
            <a:ext cx="573931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85A9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ADVANCES IN THE IMPLEMENTATION OF THE ADVISORY IN MARINE MAMMALS</a:t>
            </a:r>
            <a:endParaRPr lang="es-CL" sz="2000" spc="300" dirty="0">
              <a:solidFill>
                <a:srgbClr val="085A9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DE4E5525-FD1E-41F3-9E75-6FE3DCA3006B}"/>
              </a:ext>
            </a:extLst>
          </p:cNvPr>
          <p:cNvSpPr txBox="1"/>
          <p:nvPr/>
        </p:nvSpPr>
        <p:spPr>
          <a:xfrm>
            <a:off x="7471791" y="6502327"/>
            <a:ext cx="144010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Septiembre,2024</a:t>
            </a: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630804E1-E36C-45B0-A5B0-1A332EF31B4C}"/>
              </a:ext>
            </a:extLst>
          </p:cNvPr>
          <p:cNvSpPr txBox="1"/>
          <p:nvPr/>
        </p:nvSpPr>
        <p:spPr>
          <a:xfrm>
            <a:off x="2417280" y="3736871"/>
            <a:ext cx="505451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s-CL" sz="1600" spc="500" dirty="0">
                <a:solidFill>
                  <a:srgbClr val="1254A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INSTITUTO DE FOMENTO PESQUERO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D88140B-4403-4655-8379-DA4ECC98BE18}"/>
              </a:ext>
            </a:extLst>
          </p:cNvPr>
          <p:cNvCxnSpPr>
            <a:cxnSpLocks/>
          </p:cNvCxnSpPr>
          <p:nvPr/>
        </p:nvCxnSpPr>
        <p:spPr>
          <a:xfrm>
            <a:off x="2071590" y="4053864"/>
            <a:ext cx="5513737" cy="0"/>
          </a:xfrm>
          <a:prstGeom prst="line">
            <a:avLst/>
          </a:prstGeom>
          <a:ln w="15875">
            <a:solidFill>
              <a:srgbClr val="125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B73466D-F75B-4D4C-AE05-0D0F87AF387F}"/>
              </a:ext>
            </a:extLst>
          </p:cNvPr>
          <p:cNvSpPr txBox="1"/>
          <p:nvPr/>
        </p:nvSpPr>
        <p:spPr>
          <a:xfrm>
            <a:off x="1623899" y="6163542"/>
            <a:ext cx="561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085A92"/>
                </a:solidFill>
                <a:latin typeface="+mj-lt"/>
              </a:rPr>
              <a:t>Autor: Nombre Apellido1 Apellido2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77F325-F776-7A54-544C-BED31FB0E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64" y="386681"/>
            <a:ext cx="1887523" cy="1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5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D50F876-D0FD-48B8-9E97-145BA8AF0CB7}"/>
              </a:ext>
            </a:extLst>
          </p:cNvPr>
          <p:cNvSpPr/>
          <p:nvPr/>
        </p:nvSpPr>
        <p:spPr>
          <a:xfrm>
            <a:off x="0" y="-11275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8">
            <a:extLst>
              <a:ext uri="{FF2B5EF4-FFF2-40B4-BE49-F238E27FC236}">
                <a16:creationId xmlns:a16="http://schemas.microsoft.com/office/drawing/2014/main" id="{1A07F858-1E22-4BAE-987C-36633CECC166}"/>
              </a:ext>
            </a:extLst>
          </p:cNvPr>
          <p:cNvSpPr/>
          <p:nvPr/>
        </p:nvSpPr>
        <p:spPr>
          <a:xfrm>
            <a:off x="0" y="-11275"/>
            <a:ext cx="6239435" cy="1012030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486" h="257757">
                <a:moveTo>
                  <a:pt x="0" y="7035"/>
                </a:moveTo>
                <a:lnTo>
                  <a:pt x="3344486" y="0"/>
                </a:lnTo>
                <a:lnTo>
                  <a:pt x="2953479" y="257757"/>
                </a:lnTo>
                <a:lnTo>
                  <a:pt x="0" y="257757"/>
                </a:lnTo>
                <a:lnTo>
                  <a:pt x="0" y="7035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0DD043-4C05-4304-8476-CB040DB1D09D}"/>
              </a:ext>
            </a:extLst>
          </p:cNvPr>
          <p:cNvSpPr/>
          <p:nvPr/>
        </p:nvSpPr>
        <p:spPr>
          <a:xfrm>
            <a:off x="1" y="6708624"/>
            <a:ext cx="9144000" cy="151627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0C7D2157-807F-4D6F-BFCE-1A7F32DE7FFF}"/>
              </a:ext>
            </a:extLst>
          </p:cNvPr>
          <p:cNvSpPr/>
          <p:nvPr/>
        </p:nvSpPr>
        <p:spPr>
          <a:xfrm>
            <a:off x="1564706" y="1867623"/>
            <a:ext cx="5548475" cy="151627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A45125-D369-4E02-9B5E-E51928DB5533}"/>
              </a:ext>
            </a:extLst>
          </p:cNvPr>
          <p:cNvSpPr txBox="1"/>
          <p:nvPr/>
        </p:nvSpPr>
        <p:spPr>
          <a:xfrm>
            <a:off x="1564707" y="1443971"/>
            <a:ext cx="554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pc="15" dirty="0" err="1">
                <a:solidFill>
                  <a:srgbClr val="085A92"/>
                </a:solidFill>
                <a:cs typeface="DINPro-Regular"/>
              </a:rPr>
              <a:t>Our</a:t>
            </a:r>
            <a:r>
              <a:rPr lang="es-CL" spc="15" dirty="0">
                <a:solidFill>
                  <a:srgbClr val="085A92"/>
                </a:solidFill>
                <a:cs typeface="DINPro-Regular"/>
              </a:rPr>
              <a:t> </a:t>
            </a:r>
            <a:r>
              <a:rPr lang="es-CL" spc="15" dirty="0" err="1">
                <a:solidFill>
                  <a:srgbClr val="085A92"/>
                </a:solidFill>
                <a:cs typeface="DINPro-Regular"/>
              </a:rPr>
              <a:t>organization</a:t>
            </a:r>
            <a:endParaRPr lang="es-CL" dirty="0">
              <a:solidFill>
                <a:srgbClr val="085A9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18CB9-C3D3-4917-B077-9ACE2BE60D6C}"/>
              </a:ext>
            </a:extLst>
          </p:cNvPr>
          <p:cNvSpPr txBox="1"/>
          <p:nvPr/>
        </p:nvSpPr>
        <p:spPr>
          <a:xfrm>
            <a:off x="1564706" y="2304954"/>
            <a:ext cx="55484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GB" sz="1600" baseline="30000" dirty="0" err="1"/>
              <a:t>Hillesequati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beritempos</a:t>
            </a:r>
            <a:r>
              <a:rPr lang="en-GB" sz="1600" baseline="30000" dirty="0"/>
              <a:t> maxim </a:t>
            </a:r>
            <a:r>
              <a:rPr lang="en-GB" sz="1600" baseline="30000" dirty="0" err="1"/>
              <a:t>etur</a:t>
            </a:r>
            <a:r>
              <a:rPr lang="en-GB" sz="1600" baseline="30000" dirty="0"/>
              <a:t> re vent </a:t>
            </a:r>
            <a:r>
              <a:rPr lang="en-GB" sz="1600" baseline="30000" dirty="0" err="1"/>
              <a:t>iur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simintem</a:t>
            </a:r>
            <a:r>
              <a:rPr lang="en-GB" sz="1600" baseline="30000" dirty="0"/>
              <a:t>. </a:t>
            </a:r>
            <a:r>
              <a:rPr lang="en-GB" sz="1600" baseline="30000" dirty="0" err="1"/>
              <a:t>Elest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quibus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aperum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aciant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odiam</a:t>
            </a:r>
            <a:r>
              <a:rPr lang="en-GB" sz="1600" baseline="30000" dirty="0"/>
              <a:t> que </a:t>
            </a:r>
            <a:r>
              <a:rPr lang="en-GB" sz="1600" baseline="30000" dirty="0" err="1"/>
              <a:t>liqui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dolut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laborernam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moditat</a:t>
            </a:r>
            <a:r>
              <a:rPr lang="en-GB" sz="1600" baseline="30000" dirty="0"/>
              <a:t> vent </a:t>
            </a:r>
            <a:r>
              <a:rPr lang="en-GB" sz="1600" baseline="30000" dirty="0" err="1"/>
              <a:t>libus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delene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atempos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quiatius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acere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porio</a:t>
            </a:r>
            <a:r>
              <a:rPr lang="en-GB" sz="1600" baseline="30000" dirty="0"/>
              <a:t> et omni </a:t>
            </a:r>
            <a:r>
              <a:rPr lang="en-GB" sz="1600" baseline="30000" dirty="0" err="1"/>
              <a:t>quia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velit</a:t>
            </a:r>
            <a:r>
              <a:rPr lang="en-GB" sz="1600" baseline="30000" dirty="0"/>
              <a:t>, qui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il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earumqui</a:t>
            </a:r>
            <a:r>
              <a:rPr lang="en-GB" sz="1600" baseline="30000" dirty="0"/>
              <a:t> to </a:t>
            </a:r>
            <a:r>
              <a:rPr lang="en-GB" sz="1600" baseline="30000" dirty="0" err="1"/>
              <a:t>optur</a:t>
            </a:r>
            <a:r>
              <a:rPr lang="en-GB" sz="1600" baseline="30000" dirty="0"/>
              <a:t>? </a:t>
            </a:r>
            <a:r>
              <a:rPr lang="en-GB" sz="1600" baseline="30000" dirty="0" err="1"/>
              <a:t>Borerum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quationseri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conse</a:t>
            </a:r>
            <a:r>
              <a:rPr lang="en-GB" sz="1600" baseline="30000" dirty="0"/>
              <a:t> et </a:t>
            </a:r>
            <a:r>
              <a:rPr lang="en-GB" sz="1600" baseline="30000" dirty="0" err="1"/>
              <a:t>quam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et </a:t>
            </a:r>
            <a:r>
              <a:rPr lang="en-GB" sz="1600" baseline="30000" dirty="0" err="1"/>
              <a:t>exceaque</a:t>
            </a:r>
            <a:r>
              <a:rPr lang="en-GB" sz="1600" baseline="30000" dirty="0"/>
              <a:t> maximus re, </a:t>
            </a:r>
            <a:r>
              <a:rPr lang="en-GB" sz="1600" baseline="30000" dirty="0" err="1"/>
              <a:t>sectatia</a:t>
            </a:r>
            <a:r>
              <a:rPr lang="en-GB" sz="1600" baseline="30000" dirty="0"/>
              <a:t> dolore </a:t>
            </a:r>
            <a:r>
              <a:rPr lang="en-GB" sz="1600" baseline="30000" dirty="0" err="1"/>
              <a:t>nosam</a:t>
            </a:r>
            <a:r>
              <a:rPr lang="en-GB" sz="1600" baseline="30000" dirty="0"/>
              <a:t> dis </a:t>
            </a:r>
            <a:r>
              <a:rPr lang="en-GB" sz="1600" baseline="30000" dirty="0" err="1"/>
              <a:t>audipienis</a:t>
            </a:r>
            <a:r>
              <a:rPr lang="en-GB" sz="1600" baseline="30000" dirty="0"/>
              <a:t> non </a:t>
            </a:r>
            <a:r>
              <a:rPr lang="en-GB" sz="1600" baseline="30000" dirty="0" err="1"/>
              <a:t>nim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excest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pedite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porehent</a:t>
            </a:r>
            <a:r>
              <a:rPr lang="en-GB" sz="1600" baseline="30000" dirty="0"/>
              <a:t>.</a:t>
            </a:r>
          </a:p>
          <a:p>
            <a:pPr algn="just">
              <a:lnSpc>
                <a:spcPts val="1600"/>
              </a:lnSpc>
            </a:pPr>
            <a:endParaRPr lang="en-GB" sz="1600" baseline="30000" dirty="0"/>
          </a:p>
          <a:p>
            <a:pPr algn="just">
              <a:lnSpc>
                <a:spcPts val="1600"/>
              </a:lnSpc>
            </a:pPr>
            <a:r>
              <a:rPr lang="pt-BR" sz="1600" baseline="30000" dirty="0" err="1"/>
              <a:t>Am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dis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volorerferro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dolecus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ciatur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reribust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quas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magnatem</a:t>
            </a:r>
            <a:r>
              <a:rPr lang="pt-BR" sz="1600" baseline="30000" dirty="0"/>
              <a:t> ut </a:t>
            </a:r>
            <a:r>
              <a:rPr lang="pt-BR" sz="1600" baseline="30000" dirty="0" err="1"/>
              <a:t>aceptat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iuriam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estiunt</a:t>
            </a:r>
            <a:r>
              <a:rPr lang="pt-BR" sz="1600" baseline="30000" dirty="0"/>
              <a:t>.</a:t>
            </a:r>
            <a:r>
              <a:rPr lang="en-GB" sz="1600" baseline="30000" dirty="0"/>
              <a:t>Ur as el is es et </a:t>
            </a:r>
            <a:r>
              <a:rPr lang="en-GB" sz="1600" baseline="30000" dirty="0" err="1"/>
              <a:t>idustia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dolut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fuga</a:t>
            </a:r>
            <a:r>
              <a:rPr lang="en-GB" sz="1600" baseline="30000" dirty="0"/>
              <a:t>. </a:t>
            </a:r>
            <a:r>
              <a:rPr lang="en-GB" sz="1600" baseline="30000" dirty="0" err="1"/>
              <a:t>Nonseque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debitatur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assitis</a:t>
            </a:r>
            <a:r>
              <a:rPr lang="en-GB" sz="1600" baseline="30000" dirty="0"/>
              <a:t> es que </a:t>
            </a:r>
            <a:r>
              <a:rPr lang="en-GB" sz="1600" baseline="30000" dirty="0" err="1"/>
              <a:t>exereperum</a:t>
            </a:r>
            <a:r>
              <a:rPr lang="en-GB" sz="1600" baseline="30000" dirty="0"/>
              <a:t> delis </a:t>
            </a:r>
            <a:r>
              <a:rPr lang="en-GB" sz="1600" baseline="30000" dirty="0" err="1"/>
              <a:t>siti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ratiorpos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sequunt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quassime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necusandiset</a:t>
            </a:r>
            <a:r>
              <a:rPr lang="en-GB" sz="1600" baseline="30000" dirty="0"/>
              <a:t> la </a:t>
            </a:r>
            <a:r>
              <a:rPr lang="en-GB" sz="1600" baseline="30000" dirty="0" err="1"/>
              <a:t>sustempedit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natur?Exernatur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siminci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lignatquam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harchici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unt</a:t>
            </a:r>
            <a:r>
              <a:rPr lang="en-GB" sz="1600" baseline="30000" dirty="0"/>
              <a:t> lament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mi, </a:t>
            </a:r>
            <a:r>
              <a:rPr lang="en-GB" sz="1600" baseline="30000" dirty="0" err="1"/>
              <a:t>tem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fuga</a:t>
            </a:r>
            <a:r>
              <a:rPr lang="en-GB" sz="1600" baseline="30000" dirty="0"/>
              <a:t>. </a:t>
            </a:r>
            <a:r>
              <a:rPr lang="en-GB" sz="1600" baseline="30000" dirty="0" err="1"/>
              <a:t>Olorehe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nissum</a:t>
            </a:r>
            <a:r>
              <a:rPr lang="en-GB" sz="1600" baseline="30000" dirty="0"/>
              <a:t> qui </a:t>
            </a:r>
            <a:r>
              <a:rPr lang="en-GB" sz="1600" baseline="30000" dirty="0" err="1"/>
              <a:t>omnimin</a:t>
            </a:r>
            <a:r>
              <a:rPr lang="en-GB" sz="1600" baseline="30000" dirty="0"/>
              <a:t> non </a:t>
            </a:r>
            <a:r>
              <a:rPr lang="en-GB" sz="1600" baseline="30000" dirty="0" err="1"/>
              <a:t>nesequid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moluptus</a:t>
            </a:r>
            <a:r>
              <a:rPr lang="en-GB" sz="1600" baseline="30000" dirty="0"/>
              <a:t> re </a:t>
            </a:r>
            <a:r>
              <a:rPr lang="en-GB" sz="1600" baseline="30000" dirty="0" err="1"/>
              <a:t>perunt.Optatur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soluptati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bearuptatur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reic</a:t>
            </a:r>
            <a:r>
              <a:rPr lang="en-GB" sz="1600" baseline="30000" dirty="0"/>
              <a:t> to </a:t>
            </a:r>
            <a:r>
              <a:rPr lang="en-GB" sz="1600" baseline="30000" dirty="0" err="1"/>
              <a:t>bernatur</a:t>
            </a:r>
            <a:r>
              <a:rPr lang="en-GB" sz="1600" baseline="30000" dirty="0"/>
              <a:t> re, </a:t>
            </a:r>
            <a:r>
              <a:rPr lang="en-GB" sz="1600" baseline="30000" dirty="0" err="1"/>
              <a:t>quatur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sequam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eum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nobite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volo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moluptate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eatiatur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endebis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dolorehent.Xero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omnihici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blabore</a:t>
            </a:r>
            <a:r>
              <a:rPr lang="en-GB" sz="1600" baseline="30000" dirty="0"/>
              <a:t> pa </a:t>
            </a:r>
            <a:r>
              <a:rPr lang="en-GB" sz="1600" baseline="30000" dirty="0" err="1"/>
              <a:t>dolent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ditae</a:t>
            </a:r>
            <a:r>
              <a:rPr lang="en-GB" sz="1600" baseline="30000" dirty="0"/>
              <a:t> nihil idem </a:t>
            </a:r>
            <a:r>
              <a:rPr lang="en-GB" sz="1600" baseline="30000" dirty="0" err="1"/>
              <a:t>nobit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odit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exerspe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ratemperum</a:t>
            </a:r>
            <a:r>
              <a:rPr lang="en-GB" sz="1600" baseline="30000" dirty="0"/>
              <a:t>, se </a:t>
            </a:r>
            <a:r>
              <a:rPr lang="en-GB" sz="1600" baseline="30000" dirty="0" err="1"/>
              <a:t>volorum</a:t>
            </a:r>
            <a:r>
              <a:rPr lang="en-GB" sz="1600" baseline="30000" dirty="0"/>
              <a:t>.</a:t>
            </a:r>
          </a:p>
          <a:p>
            <a:pPr algn="just"/>
            <a:endParaRPr lang="es-CL" sz="16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8E21109F-F988-40C6-8F78-06C3F170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5" y="2410718"/>
            <a:ext cx="645442" cy="910355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5FC33C63-FA16-4FE3-B879-0B0FF6916C78}"/>
              </a:ext>
            </a:extLst>
          </p:cNvPr>
          <p:cNvSpPr/>
          <p:nvPr/>
        </p:nvSpPr>
        <p:spPr>
          <a:xfrm>
            <a:off x="1138718" y="395127"/>
            <a:ext cx="4526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Current fisheries under scientific </a:t>
            </a:r>
          </a:p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observation of MM</a:t>
            </a:r>
          </a:p>
        </p:txBody>
      </p:sp>
      <p:sp>
        <p:nvSpPr>
          <p:cNvPr id="36" name="Rectángulo 9">
            <a:extLst>
              <a:ext uri="{FF2B5EF4-FFF2-40B4-BE49-F238E27FC236}">
                <a16:creationId xmlns:a16="http://schemas.microsoft.com/office/drawing/2014/main" id="{F804520C-CEFD-4C0C-B13C-926701F490F7}"/>
              </a:ext>
            </a:extLst>
          </p:cNvPr>
          <p:cNvSpPr/>
          <p:nvPr/>
        </p:nvSpPr>
        <p:spPr>
          <a:xfrm flipH="1">
            <a:off x="6537960" y="6603332"/>
            <a:ext cx="2606033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3F533F-5903-453C-BED9-1A7DF98A9087}"/>
              </a:ext>
            </a:extLst>
          </p:cNvPr>
          <p:cNvSpPr txBox="1"/>
          <p:nvPr/>
        </p:nvSpPr>
        <p:spPr>
          <a:xfrm>
            <a:off x="6602491" y="6627113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CA7FB1BC-C9AA-45FD-9CCB-49E62305F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5" y="6649973"/>
            <a:ext cx="271842" cy="1498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F45211-FEC2-B708-A7CF-DD63A1E8F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3" y="467139"/>
            <a:ext cx="771663" cy="4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D50F876-D0FD-48B8-9E97-145BA8AF0CB7}"/>
              </a:ext>
            </a:extLst>
          </p:cNvPr>
          <p:cNvSpPr/>
          <p:nvPr/>
        </p:nvSpPr>
        <p:spPr>
          <a:xfrm>
            <a:off x="0" y="-11275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8">
            <a:extLst>
              <a:ext uri="{FF2B5EF4-FFF2-40B4-BE49-F238E27FC236}">
                <a16:creationId xmlns:a16="http://schemas.microsoft.com/office/drawing/2014/main" id="{1A07F858-1E22-4BAE-987C-36633CECC166}"/>
              </a:ext>
            </a:extLst>
          </p:cNvPr>
          <p:cNvSpPr/>
          <p:nvPr/>
        </p:nvSpPr>
        <p:spPr>
          <a:xfrm>
            <a:off x="0" y="-11275"/>
            <a:ext cx="6239435" cy="1012030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486" h="257757">
                <a:moveTo>
                  <a:pt x="0" y="7035"/>
                </a:moveTo>
                <a:lnTo>
                  <a:pt x="3344486" y="0"/>
                </a:lnTo>
                <a:lnTo>
                  <a:pt x="2953479" y="257757"/>
                </a:lnTo>
                <a:lnTo>
                  <a:pt x="0" y="257757"/>
                </a:lnTo>
                <a:lnTo>
                  <a:pt x="0" y="7035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0DD043-4C05-4304-8476-CB040DB1D09D}"/>
              </a:ext>
            </a:extLst>
          </p:cNvPr>
          <p:cNvSpPr/>
          <p:nvPr/>
        </p:nvSpPr>
        <p:spPr>
          <a:xfrm>
            <a:off x="1" y="6708624"/>
            <a:ext cx="9144000" cy="151627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BCF466-CDE1-49CE-8F00-4D4055264EC6}"/>
              </a:ext>
            </a:extLst>
          </p:cNvPr>
          <p:cNvSpPr/>
          <p:nvPr/>
        </p:nvSpPr>
        <p:spPr>
          <a:xfrm>
            <a:off x="-5" y="1000755"/>
            <a:ext cx="2541494" cy="56974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1FD270-2E60-4739-93F1-FDCF614945BD}"/>
              </a:ext>
            </a:extLst>
          </p:cNvPr>
          <p:cNvSpPr txBox="1"/>
          <p:nvPr/>
        </p:nvSpPr>
        <p:spPr>
          <a:xfrm>
            <a:off x="2949052" y="2416691"/>
            <a:ext cx="3851900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GB" sz="1600" baseline="30000" dirty="0" err="1"/>
              <a:t>Hillesequati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beritempos</a:t>
            </a:r>
            <a:r>
              <a:rPr lang="en-GB" sz="1600" baseline="30000" dirty="0"/>
              <a:t> maxim </a:t>
            </a:r>
            <a:r>
              <a:rPr lang="en-GB" sz="1600" baseline="30000" dirty="0" err="1"/>
              <a:t>etur</a:t>
            </a:r>
            <a:r>
              <a:rPr lang="en-GB" sz="1600" baseline="30000" dirty="0"/>
              <a:t> re vent </a:t>
            </a:r>
            <a:r>
              <a:rPr lang="en-GB" sz="1600" baseline="30000" dirty="0" err="1"/>
              <a:t>iur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simintem</a:t>
            </a:r>
            <a:r>
              <a:rPr lang="en-GB" sz="1600" baseline="30000" dirty="0"/>
              <a:t>. </a:t>
            </a:r>
            <a:r>
              <a:rPr lang="en-GB" sz="1600" baseline="30000" dirty="0" err="1"/>
              <a:t>Elest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quibus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aperum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aciant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odiam</a:t>
            </a:r>
            <a:r>
              <a:rPr lang="en-GB" sz="1600" baseline="30000" dirty="0"/>
              <a:t> que </a:t>
            </a:r>
            <a:r>
              <a:rPr lang="en-GB" sz="1600" baseline="30000" dirty="0" err="1"/>
              <a:t>liqui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dolut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laborernam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moditat</a:t>
            </a:r>
            <a:r>
              <a:rPr lang="en-GB" sz="1600" baseline="30000" dirty="0"/>
              <a:t> vent </a:t>
            </a:r>
            <a:r>
              <a:rPr lang="en-GB" sz="1600" baseline="30000" dirty="0" err="1"/>
              <a:t>libus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delene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atempos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quiatius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acere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porio</a:t>
            </a:r>
            <a:r>
              <a:rPr lang="en-GB" sz="1600" baseline="30000" dirty="0"/>
              <a:t> et omni </a:t>
            </a:r>
            <a:r>
              <a:rPr lang="en-GB" sz="1600" baseline="30000" dirty="0" err="1"/>
              <a:t>quia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velit</a:t>
            </a:r>
            <a:r>
              <a:rPr lang="en-GB" sz="1600" baseline="30000" dirty="0"/>
              <a:t>, qui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il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earumqui</a:t>
            </a:r>
            <a:r>
              <a:rPr lang="en-GB" sz="1600" baseline="30000" dirty="0"/>
              <a:t> to </a:t>
            </a:r>
            <a:r>
              <a:rPr lang="en-GB" sz="1600" baseline="30000" dirty="0" err="1"/>
              <a:t>optur</a:t>
            </a:r>
            <a:r>
              <a:rPr lang="en-GB" sz="1600" baseline="30000" dirty="0"/>
              <a:t>? </a:t>
            </a:r>
            <a:r>
              <a:rPr lang="en-GB" sz="1600" baseline="30000" dirty="0" err="1"/>
              <a:t>Borerum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quationseri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conse</a:t>
            </a:r>
            <a:r>
              <a:rPr lang="en-GB" sz="1600" baseline="30000" dirty="0"/>
              <a:t> et </a:t>
            </a:r>
            <a:r>
              <a:rPr lang="en-GB" sz="1600" baseline="30000" dirty="0" err="1"/>
              <a:t>quam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et </a:t>
            </a:r>
            <a:r>
              <a:rPr lang="en-GB" sz="1600" baseline="30000" dirty="0" err="1"/>
              <a:t>exceaque</a:t>
            </a:r>
            <a:r>
              <a:rPr lang="en-GB" sz="1600" baseline="30000" dirty="0"/>
              <a:t> maximus re, </a:t>
            </a:r>
            <a:r>
              <a:rPr lang="en-GB" sz="1600" baseline="30000" dirty="0" err="1"/>
              <a:t>sectatia</a:t>
            </a:r>
            <a:r>
              <a:rPr lang="en-GB" sz="1600" baseline="30000" dirty="0"/>
              <a:t> dolore </a:t>
            </a:r>
            <a:r>
              <a:rPr lang="en-GB" sz="1600" baseline="30000" dirty="0" err="1"/>
              <a:t>nosam</a:t>
            </a:r>
            <a:r>
              <a:rPr lang="en-GB" sz="1600" baseline="30000" dirty="0"/>
              <a:t> dis </a:t>
            </a:r>
            <a:r>
              <a:rPr lang="en-GB" sz="1600" baseline="30000" dirty="0" err="1"/>
              <a:t>audipienis</a:t>
            </a:r>
            <a:r>
              <a:rPr lang="en-GB" sz="1600" baseline="30000" dirty="0"/>
              <a:t> non </a:t>
            </a:r>
            <a:r>
              <a:rPr lang="en-GB" sz="1600" baseline="30000" dirty="0" err="1"/>
              <a:t>nim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excest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pedite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porehent</a:t>
            </a:r>
            <a:r>
              <a:rPr lang="en-GB" sz="1600" baseline="30000" dirty="0"/>
              <a:t>.</a:t>
            </a:r>
          </a:p>
          <a:p>
            <a:pPr algn="just">
              <a:lnSpc>
                <a:spcPts val="1600"/>
              </a:lnSpc>
            </a:pPr>
            <a:endParaRPr lang="en-GB" sz="1600" baseline="30000" dirty="0"/>
          </a:p>
          <a:p>
            <a:pPr algn="just">
              <a:lnSpc>
                <a:spcPts val="1600"/>
              </a:lnSpc>
            </a:pPr>
            <a:r>
              <a:rPr lang="pt-BR" sz="1600" baseline="30000" dirty="0" err="1"/>
              <a:t>Am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dis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volorerferro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dolecus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ciatur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reribust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quas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magnatem</a:t>
            </a:r>
            <a:r>
              <a:rPr lang="pt-BR" sz="1600" baseline="30000" dirty="0"/>
              <a:t> ut </a:t>
            </a:r>
            <a:r>
              <a:rPr lang="pt-BR" sz="1600" baseline="30000" dirty="0" err="1"/>
              <a:t>aceptat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iuriam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estiunt</a:t>
            </a:r>
            <a:r>
              <a:rPr lang="pt-BR" sz="1600" baseline="30000" dirty="0"/>
              <a:t>.</a:t>
            </a:r>
            <a:r>
              <a:rPr lang="en-GB" sz="1600" baseline="30000" dirty="0"/>
              <a:t>Ur as el is es et </a:t>
            </a:r>
            <a:r>
              <a:rPr lang="en-GB" sz="1600" baseline="30000" dirty="0" err="1"/>
              <a:t>idustia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dolut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fuga</a:t>
            </a:r>
            <a:r>
              <a:rPr lang="en-GB" sz="1600" baseline="30000" dirty="0"/>
              <a:t>. </a:t>
            </a:r>
            <a:r>
              <a:rPr lang="en-GB" sz="1600" baseline="30000" dirty="0" err="1"/>
              <a:t>Nonseque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debitatur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assitis</a:t>
            </a:r>
            <a:r>
              <a:rPr lang="en-GB" sz="1600" baseline="30000" dirty="0"/>
              <a:t> es que </a:t>
            </a:r>
            <a:r>
              <a:rPr lang="en-GB" sz="1600" baseline="30000" dirty="0" err="1"/>
              <a:t>exereperum</a:t>
            </a:r>
            <a:r>
              <a:rPr lang="en-GB" sz="1600" baseline="30000" dirty="0"/>
              <a:t> delis </a:t>
            </a:r>
            <a:r>
              <a:rPr lang="en-GB" sz="1600" baseline="30000" dirty="0" err="1"/>
              <a:t>siti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ratiorpos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sequunt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quassime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necusandiset</a:t>
            </a:r>
            <a:r>
              <a:rPr lang="en-GB" sz="1600" baseline="30000" dirty="0"/>
              <a:t> la </a:t>
            </a:r>
            <a:r>
              <a:rPr lang="en-GB" sz="1600" baseline="30000" dirty="0" err="1"/>
              <a:t>sustempedit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natur?Exernatur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siminci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lignatquam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harchici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unt</a:t>
            </a:r>
            <a:r>
              <a:rPr lang="en-GB" sz="1600" baseline="30000" dirty="0"/>
              <a:t> lament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mi, </a:t>
            </a:r>
            <a:r>
              <a:rPr lang="en-GB" sz="1600" baseline="30000" dirty="0" err="1"/>
              <a:t>tem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fuga</a:t>
            </a:r>
            <a:r>
              <a:rPr lang="en-GB" sz="1600" baseline="30000" dirty="0"/>
              <a:t>. </a:t>
            </a:r>
            <a:r>
              <a:rPr lang="en-GB" sz="1600" baseline="30000" dirty="0" err="1"/>
              <a:t>Olorehe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nissum</a:t>
            </a:r>
            <a:r>
              <a:rPr lang="en-GB" sz="1600" baseline="30000" dirty="0"/>
              <a:t> qui </a:t>
            </a:r>
            <a:r>
              <a:rPr lang="en-GB" sz="1600" baseline="30000" dirty="0" err="1"/>
              <a:t>omnimin</a:t>
            </a:r>
            <a:r>
              <a:rPr lang="en-GB" sz="1600" baseline="30000" dirty="0"/>
              <a:t> non </a:t>
            </a:r>
            <a:r>
              <a:rPr lang="en-GB" sz="1600" baseline="30000" dirty="0" err="1"/>
              <a:t>nesequid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moluptus</a:t>
            </a:r>
            <a:r>
              <a:rPr lang="en-GB" sz="1600" baseline="30000" dirty="0"/>
              <a:t> re </a:t>
            </a:r>
            <a:r>
              <a:rPr lang="en-GB" sz="1600" baseline="30000" dirty="0" err="1"/>
              <a:t>perunt.Optatur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soluptati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bearuptatur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reic</a:t>
            </a:r>
            <a:r>
              <a:rPr lang="en-GB" sz="1600" baseline="30000" dirty="0"/>
              <a:t> to </a:t>
            </a:r>
            <a:r>
              <a:rPr lang="en-GB" sz="1600" baseline="30000" dirty="0" err="1"/>
              <a:t>bernatur</a:t>
            </a:r>
            <a:r>
              <a:rPr lang="en-GB" sz="1600" baseline="30000" dirty="0"/>
              <a:t> re, </a:t>
            </a:r>
            <a:r>
              <a:rPr lang="en-GB" sz="1600" baseline="30000" dirty="0" err="1"/>
              <a:t>quatur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sequam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eum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nobite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volo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moluptate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eatiatur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endebis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dolorehent.Xero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omnihici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blabore</a:t>
            </a:r>
            <a:r>
              <a:rPr lang="en-GB" sz="1600" baseline="30000" dirty="0"/>
              <a:t> pa </a:t>
            </a:r>
            <a:r>
              <a:rPr lang="en-GB" sz="1600" baseline="30000" dirty="0" err="1"/>
              <a:t>dolent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ditae</a:t>
            </a:r>
            <a:r>
              <a:rPr lang="en-GB" sz="1600" baseline="30000" dirty="0"/>
              <a:t> nihil idem </a:t>
            </a:r>
            <a:r>
              <a:rPr lang="en-GB" sz="1600" baseline="30000" dirty="0" err="1"/>
              <a:t>nobit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odit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exerspe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ratemperum</a:t>
            </a:r>
            <a:r>
              <a:rPr lang="en-GB" sz="1600" baseline="30000" dirty="0"/>
              <a:t>, se </a:t>
            </a:r>
            <a:r>
              <a:rPr lang="en-GB" sz="1600" baseline="30000" dirty="0" err="1"/>
              <a:t>volorum</a:t>
            </a:r>
            <a:r>
              <a:rPr lang="en-GB" sz="1600" baseline="30000" dirty="0"/>
              <a:t>.</a:t>
            </a:r>
          </a:p>
          <a:p>
            <a:pPr algn="just"/>
            <a:endParaRPr lang="es-CL" sz="1600" dirty="0"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78E244F6-338A-404C-8EA2-7D4594DB6832}"/>
              </a:ext>
            </a:extLst>
          </p:cNvPr>
          <p:cNvSpPr/>
          <p:nvPr/>
        </p:nvSpPr>
        <p:spPr>
          <a:xfrm>
            <a:off x="3058797" y="2095419"/>
            <a:ext cx="5548475" cy="151627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6D13F69-8692-4C5C-A335-27E0E928431A}"/>
              </a:ext>
            </a:extLst>
          </p:cNvPr>
          <p:cNvSpPr txBox="1"/>
          <p:nvPr/>
        </p:nvSpPr>
        <p:spPr>
          <a:xfrm>
            <a:off x="2949052" y="1707936"/>
            <a:ext cx="301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pc="15" dirty="0">
                <a:solidFill>
                  <a:srgbClr val="085A92"/>
                </a:solidFill>
                <a:cs typeface="DINPro-Regular"/>
              </a:rPr>
              <a:t>Subtitulo:</a:t>
            </a:r>
            <a:r>
              <a:rPr lang="es-CL" spc="5" dirty="0">
                <a:solidFill>
                  <a:srgbClr val="085A92"/>
                </a:solidFill>
                <a:cs typeface="DINPro-Regular"/>
              </a:rPr>
              <a:t> </a:t>
            </a:r>
            <a:r>
              <a:rPr lang="es-CL" spc="15" dirty="0" err="1">
                <a:solidFill>
                  <a:srgbClr val="085A92"/>
                </a:solidFill>
                <a:cs typeface="DINPro-Regular"/>
              </a:rPr>
              <a:t>Our</a:t>
            </a:r>
            <a:r>
              <a:rPr lang="es-CL" spc="15" dirty="0">
                <a:solidFill>
                  <a:srgbClr val="085A92"/>
                </a:solidFill>
                <a:cs typeface="DINPro-Regular"/>
              </a:rPr>
              <a:t> </a:t>
            </a:r>
            <a:r>
              <a:rPr lang="es-CL" spc="15" dirty="0" err="1">
                <a:solidFill>
                  <a:srgbClr val="085A92"/>
                </a:solidFill>
                <a:cs typeface="DINPro-Regular"/>
              </a:rPr>
              <a:t>organization</a:t>
            </a:r>
            <a:endParaRPr lang="es-CL" dirty="0">
              <a:solidFill>
                <a:srgbClr val="085A92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C33828E-7226-41A2-A32E-EDE6A7F43453}"/>
              </a:ext>
            </a:extLst>
          </p:cNvPr>
          <p:cNvSpPr/>
          <p:nvPr/>
        </p:nvSpPr>
        <p:spPr>
          <a:xfrm>
            <a:off x="1138718" y="395127"/>
            <a:ext cx="4526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Current fisheries under scientific </a:t>
            </a:r>
          </a:p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observation of MM</a:t>
            </a:r>
          </a:p>
        </p:txBody>
      </p:sp>
      <p:sp>
        <p:nvSpPr>
          <p:cNvPr id="33" name="Rectángulo 9">
            <a:extLst>
              <a:ext uri="{FF2B5EF4-FFF2-40B4-BE49-F238E27FC236}">
                <a16:creationId xmlns:a16="http://schemas.microsoft.com/office/drawing/2014/main" id="{4C9E7206-97F2-467D-A486-AAA76CA93475}"/>
              </a:ext>
            </a:extLst>
          </p:cNvPr>
          <p:cNvSpPr/>
          <p:nvPr/>
        </p:nvSpPr>
        <p:spPr>
          <a:xfrm flipH="1">
            <a:off x="6537960" y="6603332"/>
            <a:ext cx="2606033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E448B04-5B1C-449A-BC25-AD423B5C98F0}"/>
              </a:ext>
            </a:extLst>
          </p:cNvPr>
          <p:cNvSpPr txBox="1"/>
          <p:nvPr/>
        </p:nvSpPr>
        <p:spPr>
          <a:xfrm>
            <a:off x="6602491" y="6627113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8BCA3764-DC22-47CC-BF78-953206FE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5" y="6649973"/>
            <a:ext cx="271842" cy="1498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41C7964-A704-7CE5-E408-B7FDDF6E5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3" y="467139"/>
            <a:ext cx="771663" cy="4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8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D50F876-D0FD-48B8-9E97-145BA8AF0CB7}"/>
              </a:ext>
            </a:extLst>
          </p:cNvPr>
          <p:cNvSpPr/>
          <p:nvPr/>
        </p:nvSpPr>
        <p:spPr>
          <a:xfrm>
            <a:off x="0" y="-11275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8">
            <a:extLst>
              <a:ext uri="{FF2B5EF4-FFF2-40B4-BE49-F238E27FC236}">
                <a16:creationId xmlns:a16="http://schemas.microsoft.com/office/drawing/2014/main" id="{1A07F858-1E22-4BAE-987C-36633CECC166}"/>
              </a:ext>
            </a:extLst>
          </p:cNvPr>
          <p:cNvSpPr/>
          <p:nvPr/>
        </p:nvSpPr>
        <p:spPr>
          <a:xfrm>
            <a:off x="0" y="-11275"/>
            <a:ext cx="6239435" cy="1012030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486" h="257757">
                <a:moveTo>
                  <a:pt x="0" y="7035"/>
                </a:moveTo>
                <a:lnTo>
                  <a:pt x="3344486" y="0"/>
                </a:lnTo>
                <a:lnTo>
                  <a:pt x="2953479" y="257757"/>
                </a:lnTo>
                <a:lnTo>
                  <a:pt x="0" y="257757"/>
                </a:lnTo>
                <a:lnTo>
                  <a:pt x="0" y="7035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0DD043-4C05-4304-8476-CB040DB1D09D}"/>
              </a:ext>
            </a:extLst>
          </p:cNvPr>
          <p:cNvSpPr/>
          <p:nvPr/>
        </p:nvSpPr>
        <p:spPr>
          <a:xfrm>
            <a:off x="1" y="6708624"/>
            <a:ext cx="9144000" cy="151627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F75A43-74CB-4EB7-A51E-A77466CFD7C4}"/>
              </a:ext>
            </a:extLst>
          </p:cNvPr>
          <p:cNvSpPr txBox="1"/>
          <p:nvPr/>
        </p:nvSpPr>
        <p:spPr>
          <a:xfrm>
            <a:off x="781007" y="2218098"/>
            <a:ext cx="3476276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GB" sz="1600" baseline="30000" dirty="0" err="1"/>
              <a:t>Hillesequati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beritempos</a:t>
            </a:r>
            <a:r>
              <a:rPr lang="en-GB" sz="1600" baseline="30000" dirty="0"/>
              <a:t> maxim </a:t>
            </a:r>
            <a:r>
              <a:rPr lang="en-GB" sz="1600" baseline="30000" dirty="0" err="1"/>
              <a:t>etur</a:t>
            </a:r>
            <a:r>
              <a:rPr lang="en-GB" sz="1600" baseline="30000" dirty="0"/>
              <a:t> re vent </a:t>
            </a:r>
            <a:r>
              <a:rPr lang="en-GB" sz="1600" baseline="30000" dirty="0" err="1"/>
              <a:t>iur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simintem</a:t>
            </a:r>
            <a:r>
              <a:rPr lang="en-GB" sz="1600" baseline="30000" dirty="0"/>
              <a:t>. </a:t>
            </a:r>
            <a:r>
              <a:rPr lang="en-GB" sz="1600" baseline="30000" dirty="0" err="1"/>
              <a:t>Elest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quibus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aperum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aciant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odiam</a:t>
            </a:r>
            <a:r>
              <a:rPr lang="en-GB" sz="1600" baseline="30000" dirty="0"/>
              <a:t> que </a:t>
            </a:r>
            <a:r>
              <a:rPr lang="en-GB" sz="1600" baseline="30000" dirty="0" err="1"/>
              <a:t>liqui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dolut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laborernam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moditat</a:t>
            </a:r>
            <a:r>
              <a:rPr lang="en-GB" sz="1600" baseline="30000" dirty="0"/>
              <a:t> vent </a:t>
            </a:r>
            <a:r>
              <a:rPr lang="en-GB" sz="1600" baseline="30000" dirty="0" err="1"/>
              <a:t>libus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delene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atempos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quiatius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acere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porio</a:t>
            </a:r>
            <a:r>
              <a:rPr lang="en-GB" sz="1600" baseline="30000" dirty="0"/>
              <a:t> et omni </a:t>
            </a:r>
            <a:r>
              <a:rPr lang="en-GB" sz="1600" baseline="30000" dirty="0" err="1"/>
              <a:t>quia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velit</a:t>
            </a:r>
            <a:r>
              <a:rPr lang="en-GB" sz="1600" baseline="30000" dirty="0"/>
              <a:t>, qui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il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earumqui</a:t>
            </a:r>
            <a:r>
              <a:rPr lang="en-GB" sz="1600" baseline="30000" dirty="0"/>
              <a:t> to </a:t>
            </a:r>
            <a:r>
              <a:rPr lang="en-GB" sz="1600" baseline="30000" dirty="0" err="1"/>
              <a:t>optur</a:t>
            </a:r>
            <a:r>
              <a:rPr lang="en-GB" sz="1600" baseline="30000" dirty="0"/>
              <a:t>? </a:t>
            </a:r>
            <a:r>
              <a:rPr lang="en-GB" sz="1600" baseline="30000" dirty="0" err="1"/>
              <a:t>Borerum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quationseri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conse</a:t>
            </a:r>
            <a:r>
              <a:rPr lang="en-GB" sz="1600" baseline="30000" dirty="0"/>
              <a:t> et </a:t>
            </a:r>
            <a:r>
              <a:rPr lang="en-GB" sz="1600" baseline="30000" dirty="0" err="1"/>
              <a:t>quam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et </a:t>
            </a:r>
            <a:r>
              <a:rPr lang="en-GB" sz="1600" baseline="30000" dirty="0" err="1"/>
              <a:t>exceaque</a:t>
            </a:r>
            <a:r>
              <a:rPr lang="en-GB" sz="1600" baseline="30000" dirty="0"/>
              <a:t> maximus re, </a:t>
            </a:r>
            <a:r>
              <a:rPr lang="en-GB" sz="1600" baseline="30000" dirty="0" err="1"/>
              <a:t>sectatia</a:t>
            </a:r>
            <a:r>
              <a:rPr lang="en-GB" sz="1600" baseline="30000" dirty="0"/>
              <a:t> dolore </a:t>
            </a:r>
            <a:r>
              <a:rPr lang="en-GB" sz="1600" baseline="30000" dirty="0" err="1"/>
              <a:t>nosam</a:t>
            </a:r>
            <a:r>
              <a:rPr lang="en-GB" sz="1600" baseline="30000" dirty="0"/>
              <a:t> dis </a:t>
            </a:r>
            <a:r>
              <a:rPr lang="en-GB" sz="1600" baseline="30000" dirty="0" err="1"/>
              <a:t>audipienis</a:t>
            </a:r>
            <a:r>
              <a:rPr lang="en-GB" sz="1600" baseline="30000" dirty="0"/>
              <a:t> non </a:t>
            </a:r>
            <a:r>
              <a:rPr lang="en-GB" sz="1600" baseline="30000" dirty="0" err="1"/>
              <a:t>nim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excest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pedite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porehent</a:t>
            </a:r>
            <a:r>
              <a:rPr lang="en-GB" sz="1600" baseline="30000" dirty="0"/>
              <a:t>.</a:t>
            </a:r>
          </a:p>
          <a:p>
            <a:pPr algn="just">
              <a:lnSpc>
                <a:spcPts val="1600"/>
              </a:lnSpc>
            </a:pPr>
            <a:endParaRPr lang="en-GB" sz="1600" baseline="30000" dirty="0"/>
          </a:p>
          <a:p>
            <a:pPr algn="just">
              <a:lnSpc>
                <a:spcPts val="1600"/>
              </a:lnSpc>
            </a:pPr>
            <a:r>
              <a:rPr lang="pt-BR" sz="1600" baseline="30000" dirty="0" err="1"/>
              <a:t>Am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dis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volorerferro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dolecus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ciatur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reribust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quas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magnatem</a:t>
            </a:r>
            <a:r>
              <a:rPr lang="pt-BR" sz="1600" baseline="30000" dirty="0"/>
              <a:t> ut </a:t>
            </a:r>
            <a:r>
              <a:rPr lang="pt-BR" sz="1600" baseline="30000" dirty="0" err="1"/>
              <a:t>aceptat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iuriam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estiunt</a:t>
            </a:r>
            <a:r>
              <a:rPr lang="pt-BR" sz="1600" baseline="30000" dirty="0"/>
              <a:t>.</a:t>
            </a:r>
            <a:r>
              <a:rPr lang="en-GB" sz="1600" baseline="30000" dirty="0"/>
              <a:t>Ur as el is es et </a:t>
            </a:r>
            <a:r>
              <a:rPr lang="en-GB" sz="1600" baseline="30000" dirty="0" err="1"/>
              <a:t>idustia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dolut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fuga</a:t>
            </a:r>
            <a:r>
              <a:rPr lang="en-GB" sz="1600" baseline="30000" dirty="0"/>
              <a:t>. </a:t>
            </a:r>
            <a:r>
              <a:rPr lang="en-GB" sz="1600" baseline="30000" dirty="0" err="1"/>
              <a:t>Nonseque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debitatur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assitis</a:t>
            </a:r>
            <a:r>
              <a:rPr lang="en-GB" sz="1600" baseline="30000" dirty="0"/>
              <a:t> es que </a:t>
            </a:r>
            <a:r>
              <a:rPr lang="en-GB" sz="1600" baseline="30000" dirty="0" err="1"/>
              <a:t>exereperum</a:t>
            </a:r>
            <a:r>
              <a:rPr lang="en-GB" sz="1600" baseline="30000" dirty="0"/>
              <a:t> delis </a:t>
            </a:r>
            <a:r>
              <a:rPr lang="en-GB" sz="1600" baseline="30000" dirty="0" err="1"/>
              <a:t>siti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ratiorpos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sequunt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quassime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necusandiset</a:t>
            </a:r>
            <a:r>
              <a:rPr lang="en-GB" sz="1600" baseline="30000" dirty="0"/>
              <a:t> la </a:t>
            </a:r>
            <a:r>
              <a:rPr lang="en-GB" sz="1600" baseline="30000" dirty="0" err="1"/>
              <a:t>sustempedit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natur?Exernatur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siminci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lignatquam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harchici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unt</a:t>
            </a:r>
            <a:r>
              <a:rPr lang="en-GB" sz="1600" baseline="30000" dirty="0"/>
              <a:t> lament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mi, </a:t>
            </a:r>
            <a:r>
              <a:rPr lang="en-GB" sz="1600" baseline="30000" dirty="0" err="1"/>
              <a:t>tem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fuga</a:t>
            </a:r>
            <a:r>
              <a:rPr lang="en-GB" sz="1600" baseline="30000" dirty="0"/>
              <a:t>. </a:t>
            </a:r>
            <a:r>
              <a:rPr lang="en-GB" sz="1600" baseline="30000" dirty="0" err="1"/>
              <a:t>Olorehe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nissum</a:t>
            </a:r>
            <a:r>
              <a:rPr lang="en-GB" sz="1600" baseline="30000" dirty="0"/>
              <a:t> qui </a:t>
            </a:r>
            <a:r>
              <a:rPr lang="en-GB" sz="1600" baseline="30000" dirty="0" err="1"/>
              <a:t>omnimin</a:t>
            </a:r>
            <a:r>
              <a:rPr lang="en-GB" sz="1600" baseline="30000" dirty="0"/>
              <a:t> non </a:t>
            </a:r>
            <a:r>
              <a:rPr lang="en-GB" sz="1600" baseline="30000" dirty="0" err="1"/>
              <a:t>nesequid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moluptus</a:t>
            </a:r>
            <a:r>
              <a:rPr lang="en-GB" sz="1600" baseline="30000" dirty="0"/>
              <a:t> re </a:t>
            </a:r>
            <a:r>
              <a:rPr lang="en-GB" sz="1600" baseline="30000" dirty="0" err="1"/>
              <a:t>perunt.Optatur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soluptati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bearuptatur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reic</a:t>
            </a:r>
            <a:r>
              <a:rPr lang="en-GB" sz="1600" baseline="30000" dirty="0"/>
              <a:t> to </a:t>
            </a:r>
            <a:r>
              <a:rPr lang="en-GB" sz="1600" baseline="30000" dirty="0" err="1"/>
              <a:t>bernatur</a:t>
            </a:r>
            <a:r>
              <a:rPr lang="en-GB" sz="1600" baseline="30000" dirty="0"/>
              <a:t> re, </a:t>
            </a:r>
            <a:r>
              <a:rPr lang="en-GB" sz="1600" baseline="30000" dirty="0" err="1"/>
              <a:t>quatur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sequam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eum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nobite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volo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moluptate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eatiatur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endebis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dolorehent.Xero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omnihici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blabore</a:t>
            </a:r>
            <a:r>
              <a:rPr lang="en-GB" sz="1600" baseline="30000" dirty="0"/>
              <a:t> pa </a:t>
            </a:r>
            <a:r>
              <a:rPr lang="en-GB" sz="1600" baseline="30000" dirty="0" err="1"/>
              <a:t>dolent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ditae</a:t>
            </a:r>
            <a:r>
              <a:rPr lang="en-GB" sz="1600" baseline="30000" dirty="0"/>
              <a:t> nihil idem </a:t>
            </a:r>
            <a:r>
              <a:rPr lang="en-GB" sz="1600" baseline="30000" dirty="0" err="1"/>
              <a:t>nobit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odit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exerspe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ratemperum</a:t>
            </a:r>
            <a:r>
              <a:rPr lang="en-GB" sz="1600" baseline="30000" dirty="0"/>
              <a:t>, se </a:t>
            </a:r>
            <a:r>
              <a:rPr lang="en-GB" sz="1600" baseline="30000" dirty="0" err="1"/>
              <a:t>volorum</a:t>
            </a:r>
            <a:r>
              <a:rPr lang="en-GB" sz="1600" baseline="30000" dirty="0"/>
              <a:t>.</a:t>
            </a:r>
          </a:p>
          <a:p>
            <a:pPr algn="just"/>
            <a:endParaRPr lang="es-CL" sz="1600" dirty="0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0C7D2157-807F-4D6F-BFCE-1A7F32DE7FFF}"/>
              </a:ext>
            </a:extLst>
          </p:cNvPr>
          <p:cNvSpPr/>
          <p:nvPr/>
        </p:nvSpPr>
        <p:spPr>
          <a:xfrm>
            <a:off x="1564706" y="1867623"/>
            <a:ext cx="5548475" cy="151627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A45125-D369-4E02-9B5E-E51928DB5533}"/>
              </a:ext>
            </a:extLst>
          </p:cNvPr>
          <p:cNvSpPr txBox="1"/>
          <p:nvPr/>
        </p:nvSpPr>
        <p:spPr>
          <a:xfrm>
            <a:off x="2714160" y="1458345"/>
            <a:ext cx="301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pc="15" dirty="0">
                <a:solidFill>
                  <a:srgbClr val="085A92"/>
                </a:solidFill>
                <a:cs typeface="DINPro-Regular"/>
              </a:rPr>
              <a:t>Subtitulo:</a:t>
            </a:r>
            <a:r>
              <a:rPr lang="es-CL" spc="5" dirty="0">
                <a:solidFill>
                  <a:srgbClr val="085A92"/>
                </a:solidFill>
                <a:cs typeface="DINPro-Regular"/>
              </a:rPr>
              <a:t> </a:t>
            </a:r>
            <a:r>
              <a:rPr lang="es-CL" spc="15" dirty="0" err="1">
                <a:solidFill>
                  <a:srgbClr val="085A92"/>
                </a:solidFill>
                <a:cs typeface="DINPro-Regular"/>
              </a:rPr>
              <a:t>Our</a:t>
            </a:r>
            <a:r>
              <a:rPr lang="es-CL" spc="15" dirty="0">
                <a:solidFill>
                  <a:srgbClr val="085A92"/>
                </a:solidFill>
                <a:cs typeface="DINPro-Regular"/>
              </a:rPr>
              <a:t> </a:t>
            </a:r>
            <a:r>
              <a:rPr lang="es-CL" spc="15" dirty="0" err="1">
                <a:solidFill>
                  <a:srgbClr val="085A92"/>
                </a:solidFill>
                <a:cs typeface="DINPro-Regular"/>
              </a:rPr>
              <a:t>organization</a:t>
            </a:r>
            <a:endParaRPr lang="es-CL" dirty="0">
              <a:solidFill>
                <a:srgbClr val="085A9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18CB9-C3D3-4917-B077-9ACE2BE60D6C}"/>
              </a:ext>
            </a:extLst>
          </p:cNvPr>
          <p:cNvSpPr txBox="1"/>
          <p:nvPr/>
        </p:nvSpPr>
        <p:spPr>
          <a:xfrm>
            <a:off x="4572000" y="2218099"/>
            <a:ext cx="3476276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GB" sz="1600" baseline="30000" dirty="0" err="1"/>
              <a:t>Hillesequati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beritempos</a:t>
            </a:r>
            <a:r>
              <a:rPr lang="en-GB" sz="1600" baseline="30000" dirty="0"/>
              <a:t> maxim </a:t>
            </a:r>
            <a:r>
              <a:rPr lang="en-GB" sz="1600" baseline="30000" dirty="0" err="1"/>
              <a:t>etur</a:t>
            </a:r>
            <a:r>
              <a:rPr lang="en-GB" sz="1600" baseline="30000" dirty="0"/>
              <a:t> re vent </a:t>
            </a:r>
            <a:r>
              <a:rPr lang="en-GB" sz="1600" baseline="30000" dirty="0" err="1"/>
              <a:t>iur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simintem</a:t>
            </a:r>
            <a:r>
              <a:rPr lang="en-GB" sz="1600" baseline="30000" dirty="0"/>
              <a:t>. </a:t>
            </a:r>
            <a:r>
              <a:rPr lang="en-GB" sz="1600" baseline="30000" dirty="0" err="1"/>
              <a:t>Elest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quibus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aperum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aciant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odiam</a:t>
            </a:r>
            <a:r>
              <a:rPr lang="en-GB" sz="1600" baseline="30000" dirty="0"/>
              <a:t> que </a:t>
            </a:r>
            <a:r>
              <a:rPr lang="en-GB" sz="1600" baseline="30000" dirty="0" err="1"/>
              <a:t>liqui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dolut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laborernam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moditat</a:t>
            </a:r>
            <a:r>
              <a:rPr lang="en-GB" sz="1600" baseline="30000" dirty="0"/>
              <a:t> vent </a:t>
            </a:r>
            <a:r>
              <a:rPr lang="en-GB" sz="1600" baseline="30000" dirty="0" err="1"/>
              <a:t>libus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delene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atempos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quiatius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acere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porio</a:t>
            </a:r>
            <a:r>
              <a:rPr lang="en-GB" sz="1600" baseline="30000" dirty="0"/>
              <a:t> et omni </a:t>
            </a:r>
            <a:r>
              <a:rPr lang="en-GB" sz="1600" baseline="30000" dirty="0" err="1"/>
              <a:t>quia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velit</a:t>
            </a:r>
            <a:r>
              <a:rPr lang="en-GB" sz="1600" baseline="30000" dirty="0"/>
              <a:t>, qui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il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earumqui</a:t>
            </a:r>
            <a:r>
              <a:rPr lang="en-GB" sz="1600" baseline="30000" dirty="0"/>
              <a:t> to </a:t>
            </a:r>
            <a:r>
              <a:rPr lang="en-GB" sz="1600" baseline="30000" dirty="0" err="1"/>
              <a:t>optur</a:t>
            </a:r>
            <a:r>
              <a:rPr lang="en-GB" sz="1600" baseline="30000" dirty="0"/>
              <a:t>? </a:t>
            </a:r>
            <a:r>
              <a:rPr lang="en-GB" sz="1600" baseline="30000" dirty="0" err="1"/>
              <a:t>Borerum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quationseri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conse</a:t>
            </a:r>
            <a:r>
              <a:rPr lang="en-GB" sz="1600" baseline="30000" dirty="0"/>
              <a:t> et </a:t>
            </a:r>
            <a:r>
              <a:rPr lang="en-GB" sz="1600" baseline="30000" dirty="0" err="1"/>
              <a:t>quam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et </a:t>
            </a:r>
            <a:r>
              <a:rPr lang="en-GB" sz="1600" baseline="30000" dirty="0" err="1"/>
              <a:t>exceaque</a:t>
            </a:r>
            <a:r>
              <a:rPr lang="en-GB" sz="1600" baseline="30000" dirty="0"/>
              <a:t> maximus re, </a:t>
            </a:r>
            <a:r>
              <a:rPr lang="en-GB" sz="1600" baseline="30000" dirty="0" err="1"/>
              <a:t>sectatia</a:t>
            </a:r>
            <a:r>
              <a:rPr lang="en-GB" sz="1600" baseline="30000" dirty="0"/>
              <a:t> dolore </a:t>
            </a:r>
            <a:r>
              <a:rPr lang="en-GB" sz="1600" baseline="30000" dirty="0" err="1"/>
              <a:t>nosam</a:t>
            </a:r>
            <a:r>
              <a:rPr lang="en-GB" sz="1600" baseline="30000" dirty="0"/>
              <a:t> dis </a:t>
            </a:r>
            <a:r>
              <a:rPr lang="en-GB" sz="1600" baseline="30000" dirty="0" err="1"/>
              <a:t>audipienis</a:t>
            </a:r>
            <a:r>
              <a:rPr lang="en-GB" sz="1600" baseline="30000" dirty="0"/>
              <a:t> non </a:t>
            </a:r>
            <a:r>
              <a:rPr lang="en-GB" sz="1600" baseline="30000" dirty="0" err="1"/>
              <a:t>nim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excest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pedite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porehent</a:t>
            </a:r>
            <a:r>
              <a:rPr lang="en-GB" sz="1600" baseline="30000" dirty="0"/>
              <a:t>.</a:t>
            </a:r>
          </a:p>
          <a:p>
            <a:pPr algn="just">
              <a:lnSpc>
                <a:spcPts val="1600"/>
              </a:lnSpc>
            </a:pPr>
            <a:endParaRPr lang="en-GB" sz="1600" baseline="30000" dirty="0"/>
          </a:p>
          <a:p>
            <a:pPr algn="just">
              <a:lnSpc>
                <a:spcPts val="1600"/>
              </a:lnSpc>
            </a:pPr>
            <a:r>
              <a:rPr lang="pt-BR" sz="1600" baseline="30000" dirty="0" err="1"/>
              <a:t>Am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dis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volorerferro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dolecus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ciatur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reribust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quas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magnatem</a:t>
            </a:r>
            <a:r>
              <a:rPr lang="pt-BR" sz="1600" baseline="30000" dirty="0"/>
              <a:t> ut </a:t>
            </a:r>
            <a:r>
              <a:rPr lang="pt-BR" sz="1600" baseline="30000" dirty="0" err="1"/>
              <a:t>aceptat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iuriam</a:t>
            </a:r>
            <a:r>
              <a:rPr lang="pt-BR" sz="1600" baseline="30000" dirty="0"/>
              <a:t> </a:t>
            </a:r>
            <a:r>
              <a:rPr lang="pt-BR" sz="1600" baseline="30000" dirty="0" err="1"/>
              <a:t>estiunt</a:t>
            </a:r>
            <a:r>
              <a:rPr lang="pt-BR" sz="1600" baseline="30000" dirty="0"/>
              <a:t>.</a:t>
            </a:r>
            <a:r>
              <a:rPr lang="en-GB" sz="1600" baseline="30000" dirty="0"/>
              <a:t>Ur as el is es et </a:t>
            </a:r>
            <a:r>
              <a:rPr lang="en-GB" sz="1600" baseline="30000" dirty="0" err="1"/>
              <a:t>idustia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dolut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fuga</a:t>
            </a:r>
            <a:r>
              <a:rPr lang="en-GB" sz="1600" baseline="30000" dirty="0"/>
              <a:t>. </a:t>
            </a:r>
            <a:r>
              <a:rPr lang="en-GB" sz="1600" baseline="30000" dirty="0" err="1"/>
              <a:t>Nonseque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debitatur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assitis</a:t>
            </a:r>
            <a:r>
              <a:rPr lang="en-GB" sz="1600" baseline="30000" dirty="0"/>
              <a:t> es que </a:t>
            </a:r>
            <a:r>
              <a:rPr lang="en-GB" sz="1600" baseline="30000" dirty="0" err="1"/>
              <a:t>exereperum</a:t>
            </a:r>
            <a:r>
              <a:rPr lang="en-GB" sz="1600" baseline="30000" dirty="0"/>
              <a:t> delis </a:t>
            </a:r>
            <a:r>
              <a:rPr lang="en-GB" sz="1600" baseline="30000" dirty="0" err="1"/>
              <a:t>siti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ratiorpos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sequunt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quassime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necusandiset</a:t>
            </a:r>
            <a:r>
              <a:rPr lang="en-GB" sz="1600" baseline="30000" dirty="0"/>
              <a:t> la </a:t>
            </a:r>
            <a:r>
              <a:rPr lang="en-GB" sz="1600" baseline="30000" dirty="0" err="1"/>
              <a:t>sustempedit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natur?Exernatur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siminci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lignatquam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harchici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unt</a:t>
            </a:r>
            <a:r>
              <a:rPr lang="en-GB" sz="1600" baseline="30000" dirty="0"/>
              <a:t> lament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mi, </a:t>
            </a:r>
            <a:r>
              <a:rPr lang="en-GB" sz="1600" baseline="30000" dirty="0" err="1"/>
              <a:t>tem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fuga</a:t>
            </a:r>
            <a:r>
              <a:rPr lang="en-GB" sz="1600" baseline="30000" dirty="0"/>
              <a:t>. </a:t>
            </a:r>
            <a:r>
              <a:rPr lang="en-GB" sz="1600" baseline="30000" dirty="0" err="1"/>
              <a:t>Olorehe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nissum</a:t>
            </a:r>
            <a:r>
              <a:rPr lang="en-GB" sz="1600" baseline="30000" dirty="0"/>
              <a:t> qui </a:t>
            </a:r>
            <a:r>
              <a:rPr lang="en-GB" sz="1600" baseline="30000" dirty="0" err="1"/>
              <a:t>omnimin</a:t>
            </a:r>
            <a:r>
              <a:rPr lang="en-GB" sz="1600" baseline="30000" dirty="0"/>
              <a:t> non </a:t>
            </a:r>
            <a:r>
              <a:rPr lang="en-GB" sz="1600" baseline="30000" dirty="0" err="1"/>
              <a:t>nesequid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moluptus</a:t>
            </a:r>
            <a:r>
              <a:rPr lang="en-GB" sz="1600" baseline="30000" dirty="0"/>
              <a:t> re </a:t>
            </a:r>
            <a:r>
              <a:rPr lang="en-GB" sz="1600" baseline="30000" dirty="0" err="1"/>
              <a:t>perunt.Optatur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soluptati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bearuptatur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reic</a:t>
            </a:r>
            <a:r>
              <a:rPr lang="en-GB" sz="1600" baseline="30000" dirty="0"/>
              <a:t> to </a:t>
            </a:r>
            <a:r>
              <a:rPr lang="en-GB" sz="1600" baseline="30000" dirty="0" err="1"/>
              <a:t>bernatur</a:t>
            </a:r>
            <a:r>
              <a:rPr lang="en-GB" sz="1600" baseline="30000" dirty="0"/>
              <a:t> re, </a:t>
            </a:r>
            <a:r>
              <a:rPr lang="en-GB" sz="1600" baseline="30000" dirty="0" err="1"/>
              <a:t>quatur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sequam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eum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nobite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volo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moluptate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eatiatur</a:t>
            </a:r>
            <a:r>
              <a:rPr lang="en-GB" sz="1600" baseline="30000" dirty="0"/>
              <a:t>, </a:t>
            </a:r>
            <a:r>
              <a:rPr lang="en-GB" sz="1600" baseline="30000" dirty="0" err="1"/>
              <a:t>aut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endebis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dolorehent.Xero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omnihici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blabore</a:t>
            </a:r>
            <a:r>
              <a:rPr lang="en-GB" sz="1600" baseline="30000" dirty="0"/>
              <a:t> pa </a:t>
            </a:r>
            <a:r>
              <a:rPr lang="en-GB" sz="1600" baseline="30000" dirty="0" err="1"/>
              <a:t>dolent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ditae</a:t>
            </a:r>
            <a:r>
              <a:rPr lang="en-GB" sz="1600" baseline="30000" dirty="0"/>
              <a:t> nihil idem </a:t>
            </a:r>
            <a:r>
              <a:rPr lang="en-GB" sz="1600" baseline="30000" dirty="0" err="1"/>
              <a:t>nobit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odit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exerspe</a:t>
            </a:r>
            <a:r>
              <a:rPr lang="en-GB" sz="1600" baseline="30000" dirty="0"/>
              <a:t> </a:t>
            </a:r>
            <a:r>
              <a:rPr lang="en-GB" sz="1600" baseline="30000" dirty="0" err="1"/>
              <a:t>ratemperum</a:t>
            </a:r>
            <a:r>
              <a:rPr lang="en-GB" sz="1600" baseline="30000" dirty="0"/>
              <a:t>, se </a:t>
            </a:r>
            <a:r>
              <a:rPr lang="en-GB" sz="1600" baseline="30000" dirty="0" err="1"/>
              <a:t>volorum</a:t>
            </a:r>
            <a:r>
              <a:rPr lang="en-GB" sz="1600" baseline="30000" dirty="0"/>
              <a:t>.</a:t>
            </a:r>
          </a:p>
          <a:p>
            <a:pPr algn="just"/>
            <a:endParaRPr lang="es-CL" sz="160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B9B11C0-A2BE-4A73-8C0C-3A6B4C9E1189}"/>
              </a:ext>
            </a:extLst>
          </p:cNvPr>
          <p:cNvSpPr/>
          <p:nvPr/>
        </p:nvSpPr>
        <p:spPr>
          <a:xfrm>
            <a:off x="1138718" y="395127"/>
            <a:ext cx="4526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Current fisheries under scientific </a:t>
            </a:r>
          </a:p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observation of MM</a:t>
            </a:r>
          </a:p>
        </p:txBody>
      </p:sp>
      <p:sp>
        <p:nvSpPr>
          <p:cNvPr id="29" name="Rectángulo 9">
            <a:extLst>
              <a:ext uri="{FF2B5EF4-FFF2-40B4-BE49-F238E27FC236}">
                <a16:creationId xmlns:a16="http://schemas.microsoft.com/office/drawing/2014/main" id="{4B006862-7C69-43EB-B97B-7E0E841DD9BC}"/>
              </a:ext>
            </a:extLst>
          </p:cNvPr>
          <p:cNvSpPr/>
          <p:nvPr/>
        </p:nvSpPr>
        <p:spPr>
          <a:xfrm flipH="1">
            <a:off x="6537960" y="6603332"/>
            <a:ext cx="2606033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21D8264-05C2-4028-A825-731E00BD1CD4}"/>
              </a:ext>
            </a:extLst>
          </p:cNvPr>
          <p:cNvSpPr txBox="1"/>
          <p:nvPr/>
        </p:nvSpPr>
        <p:spPr>
          <a:xfrm>
            <a:off x="6602491" y="6627113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DB9364BA-B478-4312-9C60-0CF10012D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5" y="6649973"/>
            <a:ext cx="271842" cy="1498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F7604A-CC93-ACE6-E722-97A2EFE63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3" y="467139"/>
            <a:ext cx="771663" cy="4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7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D50F876-D0FD-48B8-9E97-145BA8AF0CB7}"/>
              </a:ext>
            </a:extLst>
          </p:cNvPr>
          <p:cNvSpPr/>
          <p:nvPr/>
        </p:nvSpPr>
        <p:spPr>
          <a:xfrm>
            <a:off x="0" y="-11275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8">
            <a:extLst>
              <a:ext uri="{FF2B5EF4-FFF2-40B4-BE49-F238E27FC236}">
                <a16:creationId xmlns:a16="http://schemas.microsoft.com/office/drawing/2014/main" id="{1A07F858-1E22-4BAE-987C-36633CECC166}"/>
              </a:ext>
            </a:extLst>
          </p:cNvPr>
          <p:cNvSpPr/>
          <p:nvPr/>
        </p:nvSpPr>
        <p:spPr>
          <a:xfrm>
            <a:off x="0" y="-11275"/>
            <a:ext cx="6239435" cy="1012030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486" h="257757">
                <a:moveTo>
                  <a:pt x="0" y="7035"/>
                </a:moveTo>
                <a:lnTo>
                  <a:pt x="3344486" y="0"/>
                </a:lnTo>
                <a:lnTo>
                  <a:pt x="2953479" y="257757"/>
                </a:lnTo>
                <a:lnTo>
                  <a:pt x="0" y="257757"/>
                </a:lnTo>
                <a:lnTo>
                  <a:pt x="0" y="7035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0DD043-4C05-4304-8476-CB040DB1D09D}"/>
              </a:ext>
            </a:extLst>
          </p:cNvPr>
          <p:cNvSpPr/>
          <p:nvPr/>
        </p:nvSpPr>
        <p:spPr>
          <a:xfrm>
            <a:off x="1" y="6708624"/>
            <a:ext cx="9144000" cy="151627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0692E2B-3C4D-4190-9AE3-CBFB7E27CC7B}"/>
              </a:ext>
            </a:extLst>
          </p:cNvPr>
          <p:cNvSpPr txBox="1"/>
          <p:nvPr/>
        </p:nvSpPr>
        <p:spPr>
          <a:xfrm>
            <a:off x="1203881" y="2676934"/>
            <a:ext cx="219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Mapas de chile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4BB961D-40C4-4E97-9B4A-17ED00967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19" y="898622"/>
            <a:ext cx="1336593" cy="551275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B73348C-86F4-4E10-A6D3-97AADAFE4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24" y="1006652"/>
            <a:ext cx="1326028" cy="549196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84E7EDC-A205-4E34-AB62-5F082FB2B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57" y="979902"/>
            <a:ext cx="1314379" cy="5421132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D01BB731-E672-4427-9CF8-D262E1CD19F5}"/>
              </a:ext>
            </a:extLst>
          </p:cNvPr>
          <p:cNvSpPr/>
          <p:nvPr/>
        </p:nvSpPr>
        <p:spPr>
          <a:xfrm>
            <a:off x="1138718" y="395127"/>
            <a:ext cx="4526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Current fisheries under scientific </a:t>
            </a:r>
          </a:p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observation of MM</a:t>
            </a:r>
          </a:p>
        </p:txBody>
      </p:sp>
      <p:sp>
        <p:nvSpPr>
          <p:cNvPr id="46" name="Rectángulo 9">
            <a:extLst>
              <a:ext uri="{FF2B5EF4-FFF2-40B4-BE49-F238E27FC236}">
                <a16:creationId xmlns:a16="http://schemas.microsoft.com/office/drawing/2014/main" id="{9F692827-F6FE-48D0-9110-1A90F0043821}"/>
              </a:ext>
            </a:extLst>
          </p:cNvPr>
          <p:cNvSpPr/>
          <p:nvPr/>
        </p:nvSpPr>
        <p:spPr>
          <a:xfrm flipH="1">
            <a:off x="6537960" y="6603332"/>
            <a:ext cx="2606033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F5D3A2A-49AD-43DF-A056-95621C334F41}"/>
              </a:ext>
            </a:extLst>
          </p:cNvPr>
          <p:cNvSpPr txBox="1"/>
          <p:nvPr/>
        </p:nvSpPr>
        <p:spPr>
          <a:xfrm>
            <a:off x="6602491" y="6627113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50F808B9-5827-404E-BEE7-579E22716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5" y="6649973"/>
            <a:ext cx="271842" cy="1498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818C57E-E3B6-1849-ECFE-75C691242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3" y="467139"/>
            <a:ext cx="771663" cy="4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3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D50F876-D0FD-48B8-9E97-145BA8AF0CB7}"/>
              </a:ext>
            </a:extLst>
          </p:cNvPr>
          <p:cNvSpPr/>
          <p:nvPr/>
        </p:nvSpPr>
        <p:spPr>
          <a:xfrm>
            <a:off x="0" y="-11275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8">
            <a:extLst>
              <a:ext uri="{FF2B5EF4-FFF2-40B4-BE49-F238E27FC236}">
                <a16:creationId xmlns:a16="http://schemas.microsoft.com/office/drawing/2014/main" id="{1A07F858-1E22-4BAE-987C-36633CECC166}"/>
              </a:ext>
            </a:extLst>
          </p:cNvPr>
          <p:cNvSpPr/>
          <p:nvPr/>
        </p:nvSpPr>
        <p:spPr>
          <a:xfrm>
            <a:off x="0" y="-11275"/>
            <a:ext cx="6239435" cy="1012030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486" h="257757">
                <a:moveTo>
                  <a:pt x="0" y="7035"/>
                </a:moveTo>
                <a:lnTo>
                  <a:pt x="3344486" y="0"/>
                </a:lnTo>
                <a:lnTo>
                  <a:pt x="2953479" y="257757"/>
                </a:lnTo>
                <a:lnTo>
                  <a:pt x="0" y="257757"/>
                </a:lnTo>
                <a:lnTo>
                  <a:pt x="0" y="7035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0DD043-4C05-4304-8476-CB040DB1D09D}"/>
              </a:ext>
            </a:extLst>
          </p:cNvPr>
          <p:cNvSpPr/>
          <p:nvPr/>
        </p:nvSpPr>
        <p:spPr>
          <a:xfrm>
            <a:off x="1" y="6708624"/>
            <a:ext cx="9144000" cy="151627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A61064B-B26C-4596-A59E-94AA5FFA9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4234"/>
              </p:ext>
            </p:extLst>
          </p:nvPr>
        </p:nvGraphicFramePr>
        <p:xfrm>
          <a:off x="1302286" y="2387105"/>
          <a:ext cx="6783480" cy="2888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7935">
                  <a:extLst>
                    <a:ext uri="{9D8B030D-6E8A-4147-A177-3AD203B41FA5}">
                      <a16:colId xmlns:a16="http://schemas.microsoft.com/office/drawing/2014/main" val="3651554931"/>
                    </a:ext>
                  </a:extLst>
                </a:gridCol>
                <a:gridCol w="847935">
                  <a:extLst>
                    <a:ext uri="{9D8B030D-6E8A-4147-A177-3AD203B41FA5}">
                      <a16:colId xmlns:a16="http://schemas.microsoft.com/office/drawing/2014/main" val="38882122"/>
                    </a:ext>
                  </a:extLst>
                </a:gridCol>
                <a:gridCol w="847935">
                  <a:extLst>
                    <a:ext uri="{9D8B030D-6E8A-4147-A177-3AD203B41FA5}">
                      <a16:colId xmlns:a16="http://schemas.microsoft.com/office/drawing/2014/main" val="4199960175"/>
                    </a:ext>
                  </a:extLst>
                </a:gridCol>
                <a:gridCol w="847935">
                  <a:extLst>
                    <a:ext uri="{9D8B030D-6E8A-4147-A177-3AD203B41FA5}">
                      <a16:colId xmlns:a16="http://schemas.microsoft.com/office/drawing/2014/main" val="3000567395"/>
                    </a:ext>
                  </a:extLst>
                </a:gridCol>
                <a:gridCol w="847935">
                  <a:extLst>
                    <a:ext uri="{9D8B030D-6E8A-4147-A177-3AD203B41FA5}">
                      <a16:colId xmlns:a16="http://schemas.microsoft.com/office/drawing/2014/main" val="1001225603"/>
                    </a:ext>
                  </a:extLst>
                </a:gridCol>
                <a:gridCol w="847935">
                  <a:extLst>
                    <a:ext uri="{9D8B030D-6E8A-4147-A177-3AD203B41FA5}">
                      <a16:colId xmlns:a16="http://schemas.microsoft.com/office/drawing/2014/main" val="2647639593"/>
                    </a:ext>
                  </a:extLst>
                </a:gridCol>
                <a:gridCol w="847935">
                  <a:extLst>
                    <a:ext uri="{9D8B030D-6E8A-4147-A177-3AD203B41FA5}">
                      <a16:colId xmlns:a16="http://schemas.microsoft.com/office/drawing/2014/main" val="445066358"/>
                    </a:ext>
                  </a:extLst>
                </a:gridCol>
                <a:gridCol w="847935">
                  <a:extLst>
                    <a:ext uri="{9D8B030D-6E8A-4147-A177-3AD203B41FA5}">
                      <a16:colId xmlns:a16="http://schemas.microsoft.com/office/drawing/2014/main" val="1480939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baseline="30000" dirty="0" err="1"/>
                        <a:t>Uhgl,hfñ</a:t>
                      </a:r>
                      <a:endParaRPr lang="es-CL" sz="1400" dirty="0"/>
                    </a:p>
                  </a:txBody>
                  <a:tcPr marL="36000" marR="36000" marT="36000" marB="36000" anchor="ctr">
                    <a:solidFill>
                      <a:srgbClr val="08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30000" dirty="0" err="1"/>
                        <a:t>earumqui</a:t>
                      </a:r>
                      <a:endParaRPr lang="es-CL" dirty="0"/>
                    </a:p>
                  </a:txBody>
                  <a:tcPr marL="36000" marR="36000" marT="36000" marB="36000" anchor="ctr">
                    <a:solidFill>
                      <a:srgbClr val="08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30000" dirty="0" err="1"/>
                        <a:t>earumqui</a:t>
                      </a:r>
                      <a:endParaRPr lang="es-CL" dirty="0"/>
                    </a:p>
                  </a:txBody>
                  <a:tcPr marL="36000" marR="36000" marT="36000" marB="36000" anchor="ctr">
                    <a:solidFill>
                      <a:srgbClr val="08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30000" dirty="0" err="1"/>
                        <a:t>qearumqui</a:t>
                      </a:r>
                      <a:endParaRPr lang="es-CL" dirty="0"/>
                    </a:p>
                  </a:txBody>
                  <a:tcPr marL="36000" marR="36000" marT="36000" marB="36000" anchor="ctr">
                    <a:solidFill>
                      <a:srgbClr val="085A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>
                    <a:solidFill>
                      <a:srgbClr val="085A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>
                    <a:solidFill>
                      <a:srgbClr val="085A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>
                    <a:solidFill>
                      <a:srgbClr val="085A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>
                    <a:solidFill>
                      <a:srgbClr val="085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6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30000" dirty="0"/>
                        <a:t>qui </a:t>
                      </a:r>
                      <a:r>
                        <a:rPr lang="en-GB" sz="1800" baseline="30000" dirty="0" err="1"/>
                        <a:t>aut</a:t>
                      </a:r>
                      <a:r>
                        <a:rPr lang="en-GB" sz="1800" baseline="30000" dirty="0"/>
                        <a:t> </a:t>
                      </a:r>
                      <a:r>
                        <a:rPr lang="en-GB" sz="1800" baseline="30000" dirty="0" err="1"/>
                        <a:t>il</a:t>
                      </a:r>
                      <a:endParaRPr lang="es-C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09506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30000" dirty="0"/>
                        <a:t>qui </a:t>
                      </a:r>
                      <a:r>
                        <a:rPr lang="en-GB" sz="1800" baseline="30000" dirty="0" err="1"/>
                        <a:t>aut</a:t>
                      </a:r>
                      <a:r>
                        <a:rPr lang="en-GB" sz="1800" baseline="30000" dirty="0"/>
                        <a:t> </a:t>
                      </a:r>
                      <a:r>
                        <a:rPr lang="en-GB" sz="1800" baseline="30000" dirty="0" err="1"/>
                        <a:t>ilearumq</a:t>
                      </a:r>
                      <a:endParaRPr lang="es-C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05682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30000" dirty="0"/>
                        <a:t>qui </a:t>
                      </a:r>
                      <a:r>
                        <a:rPr lang="en-GB" sz="1800" baseline="30000" dirty="0" err="1"/>
                        <a:t>aut</a:t>
                      </a:r>
                      <a:r>
                        <a:rPr lang="en-GB" sz="1800" baseline="30000" dirty="0"/>
                        <a:t> </a:t>
                      </a:r>
                      <a:r>
                        <a:rPr lang="en-GB" sz="1800" baseline="30000" dirty="0" err="1"/>
                        <a:t>ilearumq</a:t>
                      </a:r>
                      <a:endParaRPr lang="es-C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56901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78768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12762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60181422"/>
                  </a:ext>
                </a:extLst>
              </a:tr>
            </a:tbl>
          </a:graphicData>
        </a:graphic>
      </p:graphicFrame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4FB06DF-D1BD-471A-8FFF-64FCF8533C57}"/>
              </a:ext>
            </a:extLst>
          </p:cNvPr>
          <p:cNvCxnSpPr/>
          <p:nvPr/>
        </p:nvCxnSpPr>
        <p:spPr>
          <a:xfrm>
            <a:off x="1302286" y="2208944"/>
            <a:ext cx="6783480" cy="0"/>
          </a:xfrm>
          <a:prstGeom prst="line">
            <a:avLst/>
          </a:prstGeom>
          <a:ln w="825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8D03707-5FD0-475C-96A9-9CED31E85B89}"/>
              </a:ext>
            </a:extLst>
          </p:cNvPr>
          <p:cNvSpPr txBox="1"/>
          <p:nvPr/>
        </p:nvSpPr>
        <p:spPr>
          <a:xfrm>
            <a:off x="2949052" y="1707936"/>
            <a:ext cx="301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pc="15" dirty="0">
                <a:solidFill>
                  <a:srgbClr val="085A92"/>
                </a:solidFill>
                <a:cs typeface="DINPro-Regular"/>
              </a:rPr>
              <a:t>I</a:t>
            </a:r>
            <a:r>
              <a:rPr lang="es-CL" spc="-20" dirty="0">
                <a:solidFill>
                  <a:srgbClr val="085A92"/>
                </a:solidFill>
                <a:cs typeface="DINPro-Regular"/>
              </a:rPr>
              <a:t>F</a:t>
            </a:r>
            <a:r>
              <a:rPr lang="es-CL" spc="15" dirty="0">
                <a:solidFill>
                  <a:srgbClr val="085A92"/>
                </a:solidFill>
                <a:cs typeface="DINPro-Regular"/>
              </a:rPr>
              <a:t>O</a:t>
            </a:r>
            <a:r>
              <a:rPr lang="es-CL" spc="5" dirty="0">
                <a:solidFill>
                  <a:srgbClr val="085A92"/>
                </a:solidFill>
                <a:cs typeface="DINPro-Regular"/>
              </a:rPr>
              <a:t>P</a:t>
            </a:r>
            <a:r>
              <a:rPr lang="es-CL" dirty="0">
                <a:solidFill>
                  <a:srgbClr val="085A92"/>
                </a:solidFill>
                <a:cs typeface="DINPro-Regular"/>
              </a:rPr>
              <a:t>:</a:t>
            </a:r>
            <a:r>
              <a:rPr lang="es-CL" spc="5" dirty="0">
                <a:solidFill>
                  <a:srgbClr val="085A92"/>
                </a:solidFill>
                <a:cs typeface="DINPro-Regular"/>
              </a:rPr>
              <a:t> </a:t>
            </a:r>
            <a:r>
              <a:rPr lang="es-CL" spc="15" dirty="0" err="1">
                <a:solidFill>
                  <a:srgbClr val="085A92"/>
                </a:solidFill>
                <a:cs typeface="DINPro-Regular"/>
              </a:rPr>
              <a:t>Our</a:t>
            </a:r>
            <a:r>
              <a:rPr lang="es-CL" spc="15" dirty="0">
                <a:solidFill>
                  <a:srgbClr val="085A92"/>
                </a:solidFill>
                <a:cs typeface="DINPro-Regular"/>
              </a:rPr>
              <a:t> </a:t>
            </a:r>
            <a:r>
              <a:rPr lang="es-CL" spc="15" dirty="0" err="1">
                <a:solidFill>
                  <a:srgbClr val="085A92"/>
                </a:solidFill>
                <a:cs typeface="DINPro-Regular"/>
              </a:rPr>
              <a:t>organization</a:t>
            </a:r>
            <a:endParaRPr lang="es-CL" dirty="0">
              <a:solidFill>
                <a:srgbClr val="085A92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0401EA5-24D2-4721-847D-906E46248340}"/>
              </a:ext>
            </a:extLst>
          </p:cNvPr>
          <p:cNvSpPr/>
          <p:nvPr/>
        </p:nvSpPr>
        <p:spPr>
          <a:xfrm>
            <a:off x="1138718" y="395127"/>
            <a:ext cx="4526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Current fisheries under scientific </a:t>
            </a:r>
          </a:p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observation of MM</a:t>
            </a:r>
          </a:p>
        </p:txBody>
      </p:sp>
      <p:sp>
        <p:nvSpPr>
          <p:cNvPr id="36" name="Rectángulo 9">
            <a:extLst>
              <a:ext uri="{FF2B5EF4-FFF2-40B4-BE49-F238E27FC236}">
                <a16:creationId xmlns:a16="http://schemas.microsoft.com/office/drawing/2014/main" id="{560F8B55-9515-41EF-BC23-1ABB0FD8F10E}"/>
              </a:ext>
            </a:extLst>
          </p:cNvPr>
          <p:cNvSpPr/>
          <p:nvPr/>
        </p:nvSpPr>
        <p:spPr>
          <a:xfrm flipH="1">
            <a:off x="6537960" y="6603332"/>
            <a:ext cx="2606033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97D3C0A-2B25-48E0-938E-DD3D9F242069}"/>
              </a:ext>
            </a:extLst>
          </p:cNvPr>
          <p:cNvSpPr txBox="1"/>
          <p:nvPr/>
        </p:nvSpPr>
        <p:spPr>
          <a:xfrm>
            <a:off x="6602491" y="6627113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8E4F6CAE-2388-427F-BF9A-58B7320DE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5" y="6649973"/>
            <a:ext cx="271842" cy="1498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7CE8939-F06D-EB5C-2956-2465AD692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3" y="467139"/>
            <a:ext cx="771663" cy="4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4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D50F876-D0FD-48B8-9E97-145BA8AF0CB7}"/>
              </a:ext>
            </a:extLst>
          </p:cNvPr>
          <p:cNvSpPr/>
          <p:nvPr/>
        </p:nvSpPr>
        <p:spPr>
          <a:xfrm>
            <a:off x="0" y="-11275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8">
            <a:extLst>
              <a:ext uri="{FF2B5EF4-FFF2-40B4-BE49-F238E27FC236}">
                <a16:creationId xmlns:a16="http://schemas.microsoft.com/office/drawing/2014/main" id="{1A07F858-1E22-4BAE-987C-36633CECC166}"/>
              </a:ext>
            </a:extLst>
          </p:cNvPr>
          <p:cNvSpPr/>
          <p:nvPr/>
        </p:nvSpPr>
        <p:spPr>
          <a:xfrm>
            <a:off x="0" y="-11275"/>
            <a:ext cx="6239435" cy="1012030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486" h="257757">
                <a:moveTo>
                  <a:pt x="0" y="7035"/>
                </a:moveTo>
                <a:lnTo>
                  <a:pt x="3344486" y="0"/>
                </a:lnTo>
                <a:lnTo>
                  <a:pt x="2953479" y="257757"/>
                </a:lnTo>
                <a:lnTo>
                  <a:pt x="0" y="257757"/>
                </a:lnTo>
                <a:lnTo>
                  <a:pt x="0" y="7035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0DD043-4C05-4304-8476-CB040DB1D09D}"/>
              </a:ext>
            </a:extLst>
          </p:cNvPr>
          <p:cNvSpPr/>
          <p:nvPr/>
        </p:nvSpPr>
        <p:spPr>
          <a:xfrm>
            <a:off x="1" y="6708624"/>
            <a:ext cx="9144000" cy="151627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0401EA5-24D2-4721-847D-906E46248340}"/>
              </a:ext>
            </a:extLst>
          </p:cNvPr>
          <p:cNvSpPr/>
          <p:nvPr/>
        </p:nvSpPr>
        <p:spPr>
          <a:xfrm>
            <a:off x="1138718" y="395127"/>
            <a:ext cx="4526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Current fisheries under scientific </a:t>
            </a:r>
          </a:p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observation of MM</a:t>
            </a:r>
          </a:p>
        </p:txBody>
      </p:sp>
      <p:sp>
        <p:nvSpPr>
          <p:cNvPr id="36" name="Rectángulo 9">
            <a:extLst>
              <a:ext uri="{FF2B5EF4-FFF2-40B4-BE49-F238E27FC236}">
                <a16:creationId xmlns:a16="http://schemas.microsoft.com/office/drawing/2014/main" id="{560F8B55-9515-41EF-BC23-1ABB0FD8F10E}"/>
              </a:ext>
            </a:extLst>
          </p:cNvPr>
          <p:cNvSpPr/>
          <p:nvPr/>
        </p:nvSpPr>
        <p:spPr>
          <a:xfrm flipH="1">
            <a:off x="6537960" y="6603332"/>
            <a:ext cx="2606033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97D3C0A-2B25-48E0-938E-DD3D9F242069}"/>
              </a:ext>
            </a:extLst>
          </p:cNvPr>
          <p:cNvSpPr txBox="1"/>
          <p:nvPr/>
        </p:nvSpPr>
        <p:spPr>
          <a:xfrm>
            <a:off x="6602491" y="6627113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8E4F6CAE-2388-427F-BF9A-58B7320DE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5" y="6649973"/>
            <a:ext cx="271842" cy="14982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F16322F3-C31B-73F3-68AD-6DA649906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" y="1360148"/>
            <a:ext cx="609198" cy="486214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16E1B0C1-505E-E69A-9E26-CDD935B9A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55" y="1363008"/>
            <a:ext cx="520535" cy="483354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F90612EC-D984-373B-F5DF-AFE820D0B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14" y="1441684"/>
            <a:ext cx="803684" cy="38611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6F2D43B-9545-2153-4757-95F1EE31F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5" y="1380176"/>
            <a:ext cx="1321359" cy="426153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841C051C-6CE6-A897-7AA3-FA7F7328D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47" y="1380176"/>
            <a:ext cx="709301" cy="32319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830CA105-BD9D-EFA9-1114-E6CB0870DA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14" y="1438807"/>
            <a:ext cx="1166914" cy="308889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E21D8B8A-925D-9CA2-EF2F-3E1FFB4E34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72" y="1391616"/>
            <a:ext cx="835144" cy="403272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9380D23E-ED7C-011A-910C-359A3C5D57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" y="2138841"/>
            <a:ext cx="1032490" cy="457613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B4F8D05F-E663-7E4E-06F3-F26E842D18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18" y="2138841"/>
            <a:ext cx="1083972" cy="394692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D514F155-4B15-C0F7-1258-0817492FAA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1" y="2138841"/>
            <a:ext cx="789383" cy="366091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B52190DB-0262-A9E6-16A4-35D1C96C11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72" y="2011966"/>
            <a:ext cx="875186" cy="394692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7BCC1D8E-1FD9-0D31-BEC0-25EE853ECA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39" y="2132660"/>
            <a:ext cx="1032490" cy="314609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9ED4F1CA-51DA-31BA-7D76-62D7A255CA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0" y="2041137"/>
            <a:ext cx="829424" cy="406132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06B48110-50B6-1DEB-27C0-E63EE6B995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97" y="1899760"/>
            <a:ext cx="563436" cy="594897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EC3919A2-0BAE-6F23-BD53-9177939F46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75" y="1936174"/>
            <a:ext cx="726461" cy="546276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98617E16-071C-2860-55D6-751605A408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" y="2744478"/>
            <a:ext cx="1557799" cy="640653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277EE171-81D4-C0CE-D506-C4E09A7E92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48" y="3731547"/>
            <a:ext cx="1021050" cy="33463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E5FAB30B-E863-1C8F-4DD9-19C146056B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42" y="1486449"/>
            <a:ext cx="1101132" cy="254547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8C5A3C07-F84F-6F2C-2BBA-BD357916AB1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17" y="2930463"/>
            <a:ext cx="789383" cy="423292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2F15E6E6-72A8-ED34-9E34-A40C4EF184A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71" y="2860391"/>
            <a:ext cx="823704" cy="451893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60DB1CFF-E0DC-FBA6-B2EB-1E44B6B2BC9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93" y="2971934"/>
            <a:ext cx="969568" cy="340350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349EC881-ED73-3BB7-3FB4-D168F918CE2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64" y="2788064"/>
            <a:ext cx="915227" cy="560577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77ACA313-7A96-1D88-675E-82D9F4A5DD3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42" y="2838859"/>
            <a:ext cx="729321" cy="549136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4000931A-C2B5-7BF9-C165-C5445B602A8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75" y="2740710"/>
            <a:ext cx="489074" cy="629218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C9D55804-7A03-C9AD-C412-ED44590B4DB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37" y="2829225"/>
            <a:ext cx="586317" cy="540556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8F7EE1C-AE26-C229-1B3A-6312C2D8B12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8" y="3591173"/>
            <a:ext cx="1363749" cy="536210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139BFD28-A6CF-9323-914D-8F8F3F14F3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82" y="4437285"/>
            <a:ext cx="583379" cy="662642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2EB5FB3B-3D63-3C32-D757-0E443B0A6F2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3" y="4426607"/>
            <a:ext cx="635051" cy="656701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DDFA0646-479E-15B5-8C5D-E580386CAE7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00" y="3523393"/>
            <a:ext cx="780803" cy="760783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B539FC94-C72C-0636-71A4-EF7B876D92B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80" y="3699041"/>
            <a:ext cx="826564" cy="343210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9275C33F-D39B-4056-FE22-803D0F04DCF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9" y="4259786"/>
            <a:ext cx="547458" cy="1080968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F5F3C268-5044-083F-03E0-D1FF196CAD2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44" y="4359201"/>
            <a:ext cx="414434" cy="962330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9F727645-9647-F562-BF45-5EA69BC14F0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41" y="3699041"/>
            <a:ext cx="795103" cy="36323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8C47E516-161D-7923-66AF-2EE497C7472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05" y="3558282"/>
            <a:ext cx="714898" cy="779273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EF142349-D2EE-0211-7CDC-85A107C806C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44" y="5449814"/>
            <a:ext cx="570225" cy="794241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85D2F8EB-E7EC-62D8-7D46-C400B809B8B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49" y="5420462"/>
            <a:ext cx="631321" cy="756906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D4B3B2D6-0BD5-37A9-0F97-294C81BB26E1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93" y="3551538"/>
            <a:ext cx="923807" cy="509095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52167EC8-5814-4EEE-E6F9-BC3A61C2272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90" y="3536346"/>
            <a:ext cx="777943" cy="463334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BAE18A26-73C2-A051-3655-E90BFA264EF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5" y="5255044"/>
            <a:ext cx="746951" cy="977319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8DA84F0-A72D-BBFE-B6B0-A712BD2E4BA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30" y="5495090"/>
            <a:ext cx="713251" cy="408097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2F1A1236-5DD3-CD56-1AE0-70C888E8A56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97" y="5638817"/>
            <a:ext cx="1152585" cy="593546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6FE305F1-AEF4-71CB-6871-3D9AB0CE5E35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38" y="4699622"/>
            <a:ext cx="1631067" cy="641132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44D5D1E0-679C-1780-B543-B8C73AF2A95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55" y="5392112"/>
            <a:ext cx="845155" cy="851943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F3F63736-7293-D9A6-18ED-E8A9D9A7B23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39" y="5560124"/>
            <a:ext cx="1493446" cy="5736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47AEEB4-F855-DD4A-84CB-202B43AFDB34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3" y="467139"/>
            <a:ext cx="771663" cy="4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7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documento 6">
            <a:extLst>
              <a:ext uri="{FF2B5EF4-FFF2-40B4-BE49-F238E27FC236}">
                <a16:creationId xmlns:a16="http://schemas.microsoft.com/office/drawing/2014/main" id="{BF5F87EA-6643-976F-7230-A4099595BDA9}"/>
              </a:ext>
            </a:extLst>
          </p:cNvPr>
          <p:cNvSpPr/>
          <p:nvPr/>
        </p:nvSpPr>
        <p:spPr>
          <a:xfrm>
            <a:off x="2880862" y="0"/>
            <a:ext cx="3195086" cy="4018547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BBA68A-8402-74FA-2FFF-70C0424C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8" y="1125357"/>
            <a:ext cx="2670273" cy="17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51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794</Words>
  <Application>Microsoft Office PowerPoint</Application>
  <PresentationFormat>Presentación en pantalla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Verdana</vt:lpstr>
      <vt:lpstr>DINPro-Regular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Irarrazabal</dc:creator>
  <cp:lastModifiedBy>User</cp:lastModifiedBy>
  <cp:revision>34</cp:revision>
  <dcterms:created xsi:type="dcterms:W3CDTF">2018-08-16T19:41:23Z</dcterms:created>
  <dcterms:modified xsi:type="dcterms:W3CDTF">2024-03-26T13:12:45Z</dcterms:modified>
</cp:coreProperties>
</file>