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5" r:id="rId2"/>
    <p:sldId id="268" r:id="rId3"/>
    <p:sldId id="267" r:id="rId4"/>
    <p:sldId id="266" r:id="rId5"/>
    <p:sldId id="263" r:id="rId6"/>
    <p:sldId id="259" r:id="rId7"/>
    <p:sldId id="257" r:id="rId8"/>
    <p:sldId id="261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20E8"/>
    <a:srgbClr val="E3A425"/>
    <a:srgbClr val="9900CC"/>
    <a:srgbClr val="D335C8"/>
    <a:srgbClr val="FFCC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9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4DD55-0786-4BF9-9576-628DBBE32699}" type="datetimeFigureOut">
              <a:rPr lang="es-CL" smtClean="0"/>
              <a:t>01-02-2018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7DB49-D368-4283-8C2E-A32F174089E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3887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7A132-95EB-4CA2-888E-A4BC6CB60D05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765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7A132-95EB-4CA2-888E-A4BC6CB60D05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0370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7A132-95EB-4CA2-888E-A4BC6CB60D05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2575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7A132-95EB-4CA2-888E-A4BC6CB60D05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36139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7DB49-D368-4283-8C2E-A32F174089E8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2947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9B0500-7539-42ED-9CC2-F11E470BF5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A7AE40-349E-40FC-A0D7-122B2AE972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6C1ABF-CD61-4DB3-BAFE-E8336EE76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2C80-B91A-4E5F-8F4F-081410E96D3E}" type="datetimeFigureOut">
              <a:rPr lang="es-CL" smtClean="0"/>
              <a:t>01-02-2018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7AC020-0042-49B2-976C-A58B5A2FB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BAEB19-5439-4C51-97A3-F3F074415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0923-3A72-460E-86F8-7C062B7985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6724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5561B7-8136-4A80-AECD-52C83562C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3F6785-FA33-4C1B-BE6A-28EFFCB6D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3C30A7-FFA9-469F-8262-1A4063047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2C80-B91A-4E5F-8F4F-081410E96D3E}" type="datetimeFigureOut">
              <a:rPr lang="es-CL" smtClean="0"/>
              <a:t>01-02-2018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E4117E-7F89-44BB-AE63-39A21E864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E578D3-C857-4CB5-B78A-C69C5F31D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0923-3A72-460E-86F8-7C062B7985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190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D6DE16A-0A93-4CAC-978A-80D06D9774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5C42392-CBEC-4BB8-9522-EDA01DD7C5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332999-4B5C-418A-BC52-71DEC4ADE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2C80-B91A-4E5F-8F4F-081410E96D3E}" type="datetimeFigureOut">
              <a:rPr lang="es-CL" smtClean="0"/>
              <a:t>01-02-2018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C2DC99-1E6A-4F21-98DB-ECFCAF336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574662-1956-4696-BD9B-D6C3571AD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0923-3A72-460E-86F8-7C062B7985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45028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84AF23-68B5-4400-BBE6-81650B6DD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C6AB51-6DEB-4B7E-83BF-72766A0FE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552528-D8AB-4018-995E-13D5D8251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2C80-B91A-4E5F-8F4F-081410E96D3E}" type="datetimeFigureOut">
              <a:rPr lang="es-CL" smtClean="0"/>
              <a:t>01-02-2018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CC151E-524C-40EE-929E-C0821D792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03C4E-8F05-4953-99FA-7A9996B5C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0923-3A72-460E-86F8-7C062B7985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7085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619249-A190-42BA-8945-1E3BD2ADD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B25D75-7AE1-4600-B98E-F42872D0B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97A9F9-B97A-444F-A201-E2876F69F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2C80-B91A-4E5F-8F4F-081410E96D3E}" type="datetimeFigureOut">
              <a:rPr lang="es-CL" smtClean="0"/>
              <a:t>01-02-2018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824263-D62D-419E-845C-DB8163DF3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745F93-40FF-45DB-8938-0FEF9D21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0923-3A72-460E-86F8-7C062B7985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2843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6D6C5-DD2F-45DD-B996-B7D53C095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A20CC7-CD55-459A-B65D-419196A90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DBE10BD-2622-4482-9011-2FFD61B0C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FA96B1-CEC7-445E-AD92-570D6874E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2C80-B91A-4E5F-8F4F-081410E96D3E}" type="datetimeFigureOut">
              <a:rPr lang="es-CL" smtClean="0"/>
              <a:t>01-02-2018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E51040-22D3-466B-8DBC-792E370BC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96D2D8D-4CC4-473B-8B3D-C4B4584D3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0923-3A72-460E-86F8-7C062B7985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5849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E50EF9-483F-4F36-A652-A124235D3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0868A8-4726-41D0-8220-9F02675E3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5F823C-1E68-4B60-AB10-0CF3AA82A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E5B735E-2143-42AA-8A72-DFACF6954D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8BBEB1-463C-47E7-B927-AEFA020086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D6C86A5-9103-49A5-98D7-84E297D6A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2C80-B91A-4E5F-8F4F-081410E96D3E}" type="datetimeFigureOut">
              <a:rPr lang="es-CL" smtClean="0"/>
              <a:t>01-02-2018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7987494-AFE5-4E2A-A56A-01BDE611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3400657-6ADF-4DEC-A7F1-840D67379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0923-3A72-460E-86F8-7C062B7985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1827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13DC66-E806-4677-8FBB-E7A194F7E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9FC326B-C9E7-4B7D-A4EC-076822352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2C80-B91A-4E5F-8F4F-081410E96D3E}" type="datetimeFigureOut">
              <a:rPr lang="es-CL" smtClean="0"/>
              <a:t>01-02-2018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BA069D5-D743-44EC-B7B0-126B99B9B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FA12E0F-31F1-4769-A6BC-3EADC27C3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0923-3A72-460E-86F8-7C062B7985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044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5B9EE81-DDF3-4375-939A-CA779139D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2C80-B91A-4E5F-8F4F-081410E96D3E}" type="datetimeFigureOut">
              <a:rPr lang="es-CL" smtClean="0"/>
              <a:t>01-02-2018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A9DAD9F-CDAB-4E75-813A-008AFA925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2937249-327F-4BEA-BDA5-8B52BDCDE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0923-3A72-460E-86F8-7C062B7985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3703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8963E9-69C3-4510-B6F3-A7ECF4B00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417F3E-C153-4321-8573-3BC950DF8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E85F12-10D5-4C0D-9857-53E75DC67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4730111-067C-4CA7-818C-A070B6A94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2C80-B91A-4E5F-8F4F-081410E96D3E}" type="datetimeFigureOut">
              <a:rPr lang="es-CL" smtClean="0"/>
              <a:t>01-02-2018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DF5FC47-CF56-4CA9-99D2-88FDB62C5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592A4C-0E16-4CF6-90CB-3FDB20900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0923-3A72-460E-86F8-7C062B7985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9139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8B526-9158-4D1B-863C-DCF42F330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CD558E3-78CB-4059-BC65-48E235654D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9AF9BB-7637-4F0E-AB87-133448C6D1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429C71-2176-4367-A13F-6F841D3FA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2C80-B91A-4E5F-8F4F-081410E96D3E}" type="datetimeFigureOut">
              <a:rPr lang="es-CL" smtClean="0"/>
              <a:t>01-02-2018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C2A6E6-6F9B-4DB5-BC7C-8B329BD6B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118954B-CB03-4EB5-8C58-A8F2B6653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0923-3A72-460E-86F8-7C062B7985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2083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2EB57D1-ED57-43BD-A6DC-E2D343D5F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B4FACA-C188-4D9A-84F4-461B5413F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1E654C-D09F-4BEE-8526-B3B5DBAC39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42C80-B91A-4E5F-8F4F-081410E96D3E}" type="datetimeFigureOut">
              <a:rPr lang="es-CL" smtClean="0"/>
              <a:t>01-02-2018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E00965-8690-4272-89B5-E262DB2636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5F37F0-DB81-43A5-B5B3-136C17EFA5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B0923-3A72-460E-86F8-7C062B7985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529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https://www.sciencedirect.com/science/article/pii/S004484860200512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hyperlink" Target="https://www.sciencedirect.com/science/article/pii/S0044848602005124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https://www.sciencedirect.com/science/article/pii/S004484860200512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hyperlink" Target="https://www.sciencedirect.com/science/article/pii/S004484860200512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Rectángulo 258">
            <a:extLst>
              <a:ext uri="{FF2B5EF4-FFF2-40B4-BE49-F238E27FC236}">
                <a16:creationId xmlns:a16="http://schemas.microsoft.com/office/drawing/2014/main" id="{3DB59436-A17E-459F-B9FE-89F937FAE501}"/>
              </a:ext>
            </a:extLst>
          </p:cNvPr>
          <p:cNvSpPr/>
          <p:nvPr/>
        </p:nvSpPr>
        <p:spPr>
          <a:xfrm>
            <a:off x="3786087" y="737942"/>
            <a:ext cx="832137" cy="4188316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260" name="Rectángulo 259">
            <a:extLst>
              <a:ext uri="{FF2B5EF4-FFF2-40B4-BE49-F238E27FC236}">
                <a16:creationId xmlns:a16="http://schemas.microsoft.com/office/drawing/2014/main" id="{728F1D65-1759-465A-AC94-4788F9E9CB92}"/>
              </a:ext>
            </a:extLst>
          </p:cNvPr>
          <p:cNvSpPr/>
          <p:nvPr/>
        </p:nvSpPr>
        <p:spPr>
          <a:xfrm>
            <a:off x="3784131" y="5045948"/>
            <a:ext cx="850064" cy="959550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tx1"/>
                </a:solidFill>
              </a:rPr>
              <a:t>GUÍA USUARIO</a:t>
            </a:r>
          </a:p>
        </p:txBody>
      </p:sp>
      <p:sp>
        <p:nvSpPr>
          <p:cNvPr id="261" name="Rectángulo 260">
            <a:extLst>
              <a:ext uri="{FF2B5EF4-FFF2-40B4-BE49-F238E27FC236}">
                <a16:creationId xmlns:a16="http://schemas.microsoft.com/office/drawing/2014/main" id="{DF0067DE-F469-46B9-8453-E522B0F504B5}"/>
              </a:ext>
            </a:extLst>
          </p:cNvPr>
          <p:cNvSpPr/>
          <p:nvPr/>
        </p:nvSpPr>
        <p:spPr>
          <a:xfrm>
            <a:off x="3976524" y="4421698"/>
            <a:ext cx="434815" cy="180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000" b="1" dirty="0" err="1">
                <a:solidFill>
                  <a:schemeClr val="tx1"/>
                </a:solidFill>
              </a:rPr>
              <a:t>Máx</a:t>
            </a:r>
            <a:endParaRPr lang="es-CL" sz="1000" b="1" dirty="0">
              <a:solidFill>
                <a:schemeClr val="tx1"/>
              </a:solidFill>
            </a:endParaRPr>
          </a:p>
        </p:txBody>
      </p:sp>
      <p:sp>
        <p:nvSpPr>
          <p:cNvPr id="262" name="Rectángulo 261">
            <a:extLst>
              <a:ext uri="{FF2B5EF4-FFF2-40B4-BE49-F238E27FC236}">
                <a16:creationId xmlns:a16="http://schemas.microsoft.com/office/drawing/2014/main" id="{255C4176-3EA1-430C-BEA0-3623F61891E8}"/>
              </a:ext>
            </a:extLst>
          </p:cNvPr>
          <p:cNvSpPr/>
          <p:nvPr/>
        </p:nvSpPr>
        <p:spPr>
          <a:xfrm>
            <a:off x="3978000" y="4647695"/>
            <a:ext cx="434815" cy="180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000" b="1" dirty="0" err="1">
                <a:solidFill>
                  <a:schemeClr val="tx1"/>
                </a:solidFill>
              </a:rPr>
              <a:t>Mín</a:t>
            </a:r>
            <a:endParaRPr lang="es-CL" sz="1000" b="1" dirty="0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063667A-374F-4C4A-9D85-C400152A38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27" t="16392" r="19830" b="18095"/>
          <a:stretch/>
        </p:blipFill>
        <p:spPr>
          <a:xfrm>
            <a:off x="4827300" y="731703"/>
            <a:ext cx="7300404" cy="5323044"/>
          </a:xfrm>
          <a:prstGeom prst="rect">
            <a:avLst/>
          </a:prstGeom>
        </p:spPr>
      </p:pic>
      <p:sp>
        <p:nvSpPr>
          <p:cNvPr id="63" name="Rectángulo 62">
            <a:extLst>
              <a:ext uri="{FF2B5EF4-FFF2-40B4-BE49-F238E27FC236}">
                <a16:creationId xmlns:a16="http://schemas.microsoft.com/office/drawing/2014/main" id="{E798D6DB-16D0-495E-8F7C-62AD1A5BDCAE}"/>
              </a:ext>
            </a:extLst>
          </p:cNvPr>
          <p:cNvSpPr/>
          <p:nvPr/>
        </p:nvSpPr>
        <p:spPr>
          <a:xfrm>
            <a:off x="93276" y="742273"/>
            <a:ext cx="1707703" cy="5052344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28EE0EE0-6A2F-499E-B466-CE8B81177E3F}"/>
              </a:ext>
            </a:extLst>
          </p:cNvPr>
          <p:cNvSpPr/>
          <p:nvPr/>
        </p:nvSpPr>
        <p:spPr>
          <a:xfrm>
            <a:off x="-1" y="6125188"/>
            <a:ext cx="12192000" cy="72444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1000" dirty="0"/>
              <a:t>COPYRIGHT CHONOS®</a:t>
            </a:r>
          </a:p>
          <a:p>
            <a:pPr algn="r"/>
            <a:r>
              <a:rPr lang="es-CL" sz="1000" dirty="0"/>
              <a:t>Política de uso de datos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66D7CC1-2299-40D3-8699-250A3DC37D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331" r="16391" b="83779"/>
          <a:stretch/>
        </p:blipFill>
        <p:spPr>
          <a:xfrm>
            <a:off x="1" y="-7264"/>
            <a:ext cx="12192000" cy="650661"/>
          </a:xfrm>
          <a:prstGeom prst="rect">
            <a:avLst/>
          </a:prstGeom>
        </p:spPr>
      </p:pic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61631338-32BF-46AA-8BB2-7B5E66DF5E7C}"/>
              </a:ext>
            </a:extLst>
          </p:cNvPr>
          <p:cNvCxnSpPr>
            <a:cxnSpLocks/>
          </p:cNvCxnSpPr>
          <p:nvPr/>
        </p:nvCxnSpPr>
        <p:spPr>
          <a:xfrm>
            <a:off x="4811595" y="731703"/>
            <a:ext cx="0" cy="532286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ángulo 59">
            <a:extLst>
              <a:ext uri="{FF2B5EF4-FFF2-40B4-BE49-F238E27FC236}">
                <a16:creationId xmlns:a16="http://schemas.microsoft.com/office/drawing/2014/main" id="{2221A9BD-01EF-45E5-BDC7-19216045DCF3}"/>
              </a:ext>
            </a:extLst>
          </p:cNvPr>
          <p:cNvSpPr/>
          <p:nvPr/>
        </p:nvSpPr>
        <p:spPr>
          <a:xfrm>
            <a:off x="81617" y="6525958"/>
            <a:ext cx="4589654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000" dirty="0">
                <a:solidFill>
                  <a:schemeClr val="tx1"/>
                </a:solidFill>
              </a:rPr>
              <a:t>CHONOS : Castro – Chiloé            Fono: 834509340                    Correo: chonos@ifop.cl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019B2014-44AD-4A4A-A084-6A77230364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602" t="40647" r="46553" b="41394"/>
          <a:stretch/>
        </p:blipFill>
        <p:spPr>
          <a:xfrm>
            <a:off x="1552823" y="6556853"/>
            <a:ext cx="88777" cy="131026"/>
          </a:xfrm>
          <a:prstGeom prst="rect">
            <a:avLst/>
          </a:prstGeom>
        </p:spPr>
      </p:pic>
      <p:sp>
        <p:nvSpPr>
          <p:cNvPr id="62" name="Rectángulo 61">
            <a:extLst>
              <a:ext uri="{FF2B5EF4-FFF2-40B4-BE49-F238E27FC236}">
                <a16:creationId xmlns:a16="http://schemas.microsoft.com/office/drawing/2014/main" id="{04F31315-EA06-4BE9-A237-C6DC0C8DED22}"/>
              </a:ext>
            </a:extLst>
          </p:cNvPr>
          <p:cNvSpPr/>
          <p:nvPr/>
        </p:nvSpPr>
        <p:spPr>
          <a:xfrm>
            <a:off x="206859" y="1358157"/>
            <a:ext cx="1251751" cy="2389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000" b="1" dirty="0">
                <a:solidFill>
                  <a:schemeClr val="tx1"/>
                </a:solidFill>
              </a:rPr>
              <a:t>ÁREA de ESTUDIO </a:t>
            </a:r>
          </a:p>
        </p:txBody>
      </p:sp>
      <p:sp>
        <p:nvSpPr>
          <p:cNvPr id="34" name="Diagrama de flujo: combinar 33">
            <a:extLst>
              <a:ext uri="{FF2B5EF4-FFF2-40B4-BE49-F238E27FC236}">
                <a16:creationId xmlns:a16="http://schemas.microsoft.com/office/drawing/2014/main" id="{E05547F7-BED2-4DC4-BB26-512C7881E565}"/>
              </a:ext>
            </a:extLst>
          </p:cNvPr>
          <p:cNvSpPr/>
          <p:nvPr/>
        </p:nvSpPr>
        <p:spPr>
          <a:xfrm>
            <a:off x="1288655" y="1408380"/>
            <a:ext cx="113304" cy="114561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24839BC6-6F62-4056-8393-F6C77602E769}"/>
              </a:ext>
            </a:extLst>
          </p:cNvPr>
          <p:cNvSpPr/>
          <p:nvPr/>
        </p:nvSpPr>
        <p:spPr>
          <a:xfrm>
            <a:off x="206859" y="1605362"/>
            <a:ext cx="1251751" cy="3789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800" dirty="0">
                <a:solidFill>
                  <a:srgbClr val="FF0000"/>
                </a:solidFill>
              </a:rPr>
              <a:t>Chiloé</a:t>
            </a:r>
          </a:p>
          <a:p>
            <a:pPr algn="just"/>
            <a:r>
              <a:rPr lang="es-CL" sz="800" dirty="0">
                <a:solidFill>
                  <a:schemeClr val="tx1"/>
                </a:solidFill>
              </a:rPr>
              <a:t>Aysén</a:t>
            </a:r>
          </a:p>
          <a:p>
            <a:pPr algn="just"/>
            <a:r>
              <a:rPr lang="es-CL" sz="800" dirty="0">
                <a:solidFill>
                  <a:schemeClr val="tx1"/>
                </a:solidFill>
              </a:rPr>
              <a:t>Magallanes</a:t>
            </a: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5C567D64-902E-4941-9E22-DCEB205746CB}"/>
              </a:ext>
            </a:extLst>
          </p:cNvPr>
          <p:cNvSpPr/>
          <p:nvPr/>
        </p:nvSpPr>
        <p:spPr>
          <a:xfrm>
            <a:off x="206860" y="2103980"/>
            <a:ext cx="914398" cy="2389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000" b="1" dirty="0">
                <a:solidFill>
                  <a:schemeClr val="tx1"/>
                </a:solidFill>
              </a:rPr>
              <a:t>PARTÍCULA</a:t>
            </a:r>
          </a:p>
        </p:txBody>
      </p:sp>
      <p:sp>
        <p:nvSpPr>
          <p:cNvPr id="66" name="Diagrama de flujo: combinar 65">
            <a:extLst>
              <a:ext uri="{FF2B5EF4-FFF2-40B4-BE49-F238E27FC236}">
                <a16:creationId xmlns:a16="http://schemas.microsoft.com/office/drawing/2014/main" id="{670670E4-C55A-4C7B-B0D1-0487A25CD08B}"/>
              </a:ext>
            </a:extLst>
          </p:cNvPr>
          <p:cNvSpPr/>
          <p:nvPr/>
        </p:nvSpPr>
        <p:spPr>
          <a:xfrm>
            <a:off x="951303" y="2156054"/>
            <a:ext cx="113304" cy="114561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77117A70-94C1-4A2F-9274-95091DEE924F}"/>
              </a:ext>
            </a:extLst>
          </p:cNvPr>
          <p:cNvSpPr/>
          <p:nvPr/>
        </p:nvSpPr>
        <p:spPr>
          <a:xfrm>
            <a:off x="206859" y="2351185"/>
            <a:ext cx="914399" cy="3789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800" dirty="0">
                <a:solidFill>
                  <a:schemeClr val="tx1"/>
                </a:solidFill>
              </a:rPr>
              <a:t>Inerte</a:t>
            </a:r>
          </a:p>
          <a:p>
            <a:pPr algn="just"/>
            <a:r>
              <a:rPr lang="es-CL" sz="800" dirty="0">
                <a:solidFill>
                  <a:srgbClr val="FF0000"/>
                </a:solidFill>
              </a:rPr>
              <a:t>ISAv</a:t>
            </a:r>
          </a:p>
          <a:p>
            <a:pPr algn="just"/>
            <a:r>
              <a:rPr lang="es-CL" sz="800" dirty="0">
                <a:solidFill>
                  <a:schemeClr val="tx1"/>
                </a:solidFill>
              </a:rPr>
              <a:t>Cáligus</a:t>
            </a:r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E5C1FF03-D6C9-4F57-BC6C-BAABE0DE258A}"/>
              </a:ext>
            </a:extLst>
          </p:cNvPr>
          <p:cNvSpPr/>
          <p:nvPr/>
        </p:nvSpPr>
        <p:spPr>
          <a:xfrm>
            <a:off x="226675" y="2830007"/>
            <a:ext cx="1436121" cy="2389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000" b="1" dirty="0">
                <a:solidFill>
                  <a:schemeClr val="tx1"/>
                </a:solidFill>
              </a:rPr>
              <a:t>TIEMPO DISPERSIÓN</a:t>
            </a:r>
          </a:p>
        </p:txBody>
      </p:sp>
      <p:sp>
        <p:nvSpPr>
          <p:cNvPr id="72" name="Diagrama de flujo: combinar 71">
            <a:extLst>
              <a:ext uri="{FF2B5EF4-FFF2-40B4-BE49-F238E27FC236}">
                <a16:creationId xmlns:a16="http://schemas.microsoft.com/office/drawing/2014/main" id="{25D50CB1-B56F-447B-AB9D-90D65834E848}"/>
              </a:ext>
            </a:extLst>
          </p:cNvPr>
          <p:cNvSpPr/>
          <p:nvPr/>
        </p:nvSpPr>
        <p:spPr>
          <a:xfrm>
            <a:off x="1481445" y="2880509"/>
            <a:ext cx="113304" cy="114561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EBDBC720-3B64-4229-A38D-7048D0E1506C}"/>
              </a:ext>
            </a:extLst>
          </p:cNvPr>
          <p:cNvSpPr/>
          <p:nvPr/>
        </p:nvSpPr>
        <p:spPr>
          <a:xfrm>
            <a:off x="237600" y="3078011"/>
            <a:ext cx="1404000" cy="3789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CL" sz="800" dirty="0">
              <a:solidFill>
                <a:schemeClr val="tx1"/>
              </a:solidFill>
            </a:endParaRPr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id="{9200AC07-78E6-438A-839D-C24CA8E583A7}"/>
              </a:ext>
            </a:extLst>
          </p:cNvPr>
          <p:cNvSpPr/>
          <p:nvPr/>
        </p:nvSpPr>
        <p:spPr>
          <a:xfrm>
            <a:off x="274696" y="3108886"/>
            <a:ext cx="1323310" cy="1595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600" b="1" dirty="0">
                <a:solidFill>
                  <a:schemeClr val="tx1"/>
                </a:solidFill>
              </a:rPr>
              <a:t>Sólo aplica para partículas inertes</a:t>
            </a:r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B912A98F-1E24-48E4-A947-FF491F7A2C89}"/>
              </a:ext>
            </a:extLst>
          </p:cNvPr>
          <p:cNvSpPr/>
          <p:nvPr/>
        </p:nvSpPr>
        <p:spPr>
          <a:xfrm>
            <a:off x="274695" y="3298868"/>
            <a:ext cx="354993" cy="1268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700" b="1" dirty="0">
                <a:solidFill>
                  <a:schemeClr val="tx1"/>
                </a:solidFill>
              </a:rPr>
              <a:t>Días</a:t>
            </a:r>
          </a:p>
        </p:txBody>
      </p:sp>
      <p:sp>
        <p:nvSpPr>
          <p:cNvPr id="76" name="Rectángulo 75">
            <a:extLst>
              <a:ext uri="{FF2B5EF4-FFF2-40B4-BE49-F238E27FC236}">
                <a16:creationId xmlns:a16="http://schemas.microsoft.com/office/drawing/2014/main" id="{221D57DC-3285-4832-B390-3BDF7E6256E3}"/>
              </a:ext>
            </a:extLst>
          </p:cNvPr>
          <p:cNvSpPr/>
          <p:nvPr/>
        </p:nvSpPr>
        <p:spPr>
          <a:xfrm>
            <a:off x="629690" y="3298868"/>
            <a:ext cx="207483" cy="1268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CL" sz="600" dirty="0">
              <a:solidFill>
                <a:schemeClr val="tx1"/>
              </a:solidFill>
            </a:endParaRPr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1C90B923-62C3-4CC5-93B1-6756198820EF}"/>
              </a:ext>
            </a:extLst>
          </p:cNvPr>
          <p:cNvSpPr/>
          <p:nvPr/>
        </p:nvSpPr>
        <p:spPr>
          <a:xfrm>
            <a:off x="954543" y="3298868"/>
            <a:ext cx="427015" cy="1268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700" b="1" dirty="0">
                <a:solidFill>
                  <a:schemeClr val="tx1"/>
                </a:solidFill>
              </a:rPr>
              <a:t>Horas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8ECA941D-6FB8-47BC-B3ED-DD5DACD322AF}"/>
              </a:ext>
            </a:extLst>
          </p:cNvPr>
          <p:cNvSpPr/>
          <p:nvPr/>
        </p:nvSpPr>
        <p:spPr>
          <a:xfrm>
            <a:off x="1377704" y="3298868"/>
            <a:ext cx="207483" cy="1268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CL" sz="600" dirty="0">
              <a:solidFill>
                <a:schemeClr val="tx1"/>
              </a:solidFill>
            </a:endParaRPr>
          </a:p>
        </p:txBody>
      </p:sp>
      <p:sp>
        <p:nvSpPr>
          <p:cNvPr id="79" name="Diagrama de flujo: combinar 78">
            <a:extLst>
              <a:ext uri="{FF2B5EF4-FFF2-40B4-BE49-F238E27FC236}">
                <a16:creationId xmlns:a16="http://schemas.microsoft.com/office/drawing/2014/main" id="{18BE9506-A0CB-4257-9E91-2297A716E8D6}"/>
              </a:ext>
            </a:extLst>
          </p:cNvPr>
          <p:cNvSpPr/>
          <p:nvPr/>
        </p:nvSpPr>
        <p:spPr>
          <a:xfrm>
            <a:off x="684000" y="3321239"/>
            <a:ext cx="72000" cy="72000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0" name="Diagrama de flujo: combinar 79">
            <a:extLst>
              <a:ext uri="{FF2B5EF4-FFF2-40B4-BE49-F238E27FC236}">
                <a16:creationId xmlns:a16="http://schemas.microsoft.com/office/drawing/2014/main" id="{EB79B1BD-66F1-4AB1-8DDA-FCBC7B47B226}"/>
              </a:ext>
            </a:extLst>
          </p:cNvPr>
          <p:cNvSpPr/>
          <p:nvPr/>
        </p:nvSpPr>
        <p:spPr>
          <a:xfrm>
            <a:off x="1440000" y="3321239"/>
            <a:ext cx="72000" cy="72000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id="{FC1808FE-35ED-432A-A5D5-9FFD08B9130A}"/>
              </a:ext>
            </a:extLst>
          </p:cNvPr>
          <p:cNvSpPr/>
          <p:nvPr/>
        </p:nvSpPr>
        <p:spPr>
          <a:xfrm>
            <a:off x="206859" y="3569066"/>
            <a:ext cx="914399" cy="2324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000" b="1" dirty="0">
                <a:solidFill>
                  <a:schemeClr val="tx1"/>
                </a:solidFill>
              </a:rPr>
              <a:t>ESCENARIO</a:t>
            </a:r>
          </a:p>
        </p:txBody>
      </p:sp>
      <p:sp>
        <p:nvSpPr>
          <p:cNvPr id="82" name="Diagrama de flujo: combinar 81">
            <a:extLst>
              <a:ext uri="{FF2B5EF4-FFF2-40B4-BE49-F238E27FC236}">
                <a16:creationId xmlns:a16="http://schemas.microsoft.com/office/drawing/2014/main" id="{8BAD4C08-2BCB-4374-A1DD-2975F4855CFF}"/>
              </a:ext>
            </a:extLst>
          </p:cNvPr>
          <p:cNvSpPr/>
          <p:nvPr/>
        </p:nvSpPr>
        <p:spPr>
          <a:xfrm>
            <a:off x="951303" y="3620112"/>
            <a:ext cx="113304" cy="114561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3" name="Rectángulo 82">
            <a:extLst>
              <a:ext uri="{FF2B5EF4-FFF2-40B4-BE49-F238E27FC236}">
                <a16:creationId xmlns:a16="http://schemas.microsoft.com/office/drawing/2014/main" id="{1AAD4F92-FC09-4CFA-A481-6FA9F8A03062}"/>
              </a:ext>
            </a:extLst>
          </p:cNvPr>
          <p:cNvSpPr/>
          <p:nvPr/>
        </p:nvSpPr>
        <p:spPr>
          <a:xfrm>
            <a:off x="206859" y="3816271"/>
            <a:ext cx="914399" cy="3789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800" dirty="0">
                <a:solidFill>
                  <a:schemeClr val="tx1"/>
                </a:solidFill>
              </a:rPr>
              <a:t>Invierno</a:t>
            </a:r>
          </a:p>
          <a:p>
            <a:pPr algn="just"/>
            <a:r>
              <a:rPr lang="es-CL" sz="800" dirty="0">
                <a:solidFill>
                  <a:schemeClr val="tx1"/>
                </a:solidFill>
              </a:rPr>
              <a:t>Verano</a:t>
            </a:r>
          </a:p>
          <a:p>
            <a:pPr algn="just"/>
            <a:r>
              <a:rPr lang="es-CL" sz="800" dirty="0">
                <a:solidFill>
                  <a:srgbClr val="FF0000"/>
                </a:solidFill>
              </a:rPr>
              <a:t>Año Completo</a:t>
            </a:r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81D65E6A-7E60-462F-9678-41BC20F972C5}"/>
              </a:ext>
            </a:extLst>
          </p:cNvPr>
          <p:cNvSpPr/>
          <p:nvPr/>
        </p:nvSpPr>
        <p:spPr>
          <a:xfrm>
            <a:off x="226675" y="4293051"/>
            <a:ext cx="1151029" cy="2324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000" b="1" dirty="0">
                <a:solidFill>
                  <a:schemeClr val="tx1"/>
                </a:solidFill>
              </a:rPr>
              <a:t>PROFUNDIDAD</a:t>
            </a:r>
          </a:p>
        </p:txBody>
      </p:sp>
      <p:sp>
        <p:nvSpPr>
          <p:cNvPr id="85" name="Diagrama de flujo: combinar 84">
            <a:extLst>
              <a:ext uri="{FF2B5EF4-FFF2-40B4-BE49-F238E27FC236}">
                <a16:creationId xmlns:a16="http://schemas.microsoft.com/office/drawing/2014/main" id="{269B9362-BCE0-4516-B289-12AABCE300D4}"/>
              </a:ext>
            </a:extLst>
          </p:cNvPr>
          <p:cNvSpPr/>
          <p:nvPr/>
        </p:nvSpPr>
        <p:spPr>
          <a:xfrm>
            <a:off x="1190663" y="4345690"/>
            <a:ext cx="113304" cy="114561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6" name="Rectángulo 85">
            <a:extLst>
              <a:ext uri="{FF2B5EF4-FFF2-40B4-BE49-F238E27FC236}">
                <a16:creationId xmlns:a16="http://schemas.microsoft.com/office/drawing/2014/main" id="{12D8DB52-F1C7-497F-AAAD-CB9093D22F96}"/>
              </a:ext>
            </a:extLst>
          </p:cNvPr>
          <p:cNvSpPr/>
          <p:nvPr/>
        </p:nvSpPr>
        <p:spPr>
          <a:xfrm>
            <a:off x="223705" y="4544128"/>
            <a:ext cx="1151029" cy="3789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800" dirty="0">
                <a:solidFill>
                  <a:schemeClr val="tx1"/>
                </a:solidFill>
              </a:rPr>
              <a:t>Superficie (0 m)</a:t>
            </a:r>
          </a:p>
          <a:p>
            <a:pPr algn="just"/>
            <a:r>
              <a:rPr lang="es-CL" sz="800" dirty="0">
                <a:solidFill>
                  <a:schemeClr val="tx1"/>
                </a:solidFill>
              </a:rPr>
              <a:t>30 m</a:t>
            </a:r>
          </a:p>
          <a:p>
            <a:pPr algn="just"/>
            <a:r>
              <a:rPr lang="es-CL" sz="800" dirty="0">
                <a:solidFill>
                  <a:srgbClr val="FF0000"/>
                </a:solidFill>
              </a:rPr>
              <a:t>Columna Agua 0-30 m</a:t>
            </a:r>
          </a:p>
        </p:txBody>
      </p:sp>
      <p:sp>
        <p:nvSpPr>
          <p:cNvPr id="87" name="Rectángulo 86">
            <a:extLst>
              <a:ext uri="{FF2B5EF4-FFF2-40B4-BE49-F238E27FC236}">
                <a16:creationId xmlns:a16="http://schemas.microsoft.com/office/drawing/2014/main" id="{5E064ED8-FF4C-432E-A883-0E6C968C172F}"/>
              </a:ext>
            </a:extLst>
          </p:cNvPr>
          <p:cNvSpPr/>
          <p:nvPr/>
        </p:nvSpPr>
        <p:spPr>
          <a:xfrm>
            <a:off x="219346" y="5045948"/>
            <a:ext cx="1436121" cy="2422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000" b="1" dirty="0">
                <a:solidFill>
                  <a:schemeClr val="tx1"/>
                </a:solidFill>
              </a:rPr>
              <a:t>DISPERSIÓN</a:t>
            </a:r>
          </a:p>
        </p:txBody>
      </p:sp>
      <p:sp>
        <p:nvSpPr>
          <p:cNvPr id="88" name="Diagrama de flujo: combinar 87">
            <a:extLst>
              <a:ext uri="{FF2B5EF4-FFF2-40B4-BE49-F238E27FC236}">
                <a16:creationId xmlns:a16="http://schemas.microsoft.com/office/drawing/2014/main" id="{FCE8C39C-F30C-4C13-893F-0552424510F7}"/>
              </a:ext>
            </a:extLst>
          </p:cNvPr>
          <p:cNvSpPr/>
          <p:nvPr/>
        </p:nvSpPr>
        <p:spPr>
          <a:xfrm>
            <a:off x="1460715" y="5100299"/>
            <a:ext cx="113304" cy="114561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9" name="Rectángulo 88">
            <a:extLst>
              <a:ext uri="{FF2B5EF4-FFF2-40B4-BE49-F238E27FC236}">
                <a16:creationId xmlns:a16="http://schemas.microsoft.com/office/drawing/2014/main" id="{DA4CA006-1F1F-4B85-BAED-1B51D277FE9D}"/>
              </a:ext>
            </a:extLst>
          </p:cNvPr>
          <p:cNvSpPr/>
          <p:nvPr/>
        </p:nvSpPr>
        <p:spPr>
          <a:xfrm>
            <a:off x="219346" y="5293153"/>
            <a:ext cx="1436121" cy="3789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800" dirty="0">
                <a:solidFill>
                  <a:srgbClr val="FF0000"/>
                </a:solidFill>
              </a:rPr>
              <a:t>Downstream</a:t>
            </a:r>
            <a:r>
              <a:rPr lang="es-CL" sz="800" dirty="0">
                <a:solidFill>
                  <a:schemeClr val="tx1"/>
                </a:solidFill>
              </a:rPr>
              <a:t> (hacia dónde va)</a:t>
            </a:r>
          </a:p>
          <a:p>
            <a:pPr algn="just"/>
            <a:r>
              <a:rPr lang="es-CL" sz="800" dirty="0">
                <a:solidFill>
                  <a:schemeClr val="tx1"/>
                </a:solidFill>
              </a:rPr>
              <a:t>Upstream (de dónde viene)</a:t>
            </a:r>
          </a:p>
        </p:txBody>
      </p:sp>
      <p:sp>
        <p:nvSpPr>
          <p:cNvPr id="90" name="Rectángulo 89">
            <a:extLst>
              <a:ext uri="{FF2B5EF4-FFF2-40B4-BE49-F238E27FC236}">
                <a16:creationId xmlns:a16="http://schemas.microsoft.com/office/drawing/2014/main" id="{D60BA9C2-63DD-4EF1-B07C-367FC4B0F14E}"/>
              </a:ext>
            </a:extLst>
          </p:cNvPr>
          <p:cNvSpPr/>
          <p:nvPr/>
        </p:nvSpPr>
        <p:spPr>
          <a:xfrm>
            <a:off x="1942311" y="739365"/>
            <a:ext cx="1698558" cy="4178989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95" name="Rectángulo 94">
            <a:extLst>
              <a:ext uri="{FF2B5EF4-FFF2-40B4-BE49-F238E27FC236}">
                <a16:creationId xmlns:a16="http://schemas.microsoft.com/office/drawing/2014/main" id="{C3DBD588-3B6C-4891-92C1-7A87BEFDE2D0}"/>
              </a:ext>
            </a:extLst>
          </p:cNvPr>
          <p:cNvSpPr/>
          <p:nvPr/>
        </p:nvSpPr>
        <p:spPr>
          <a:xfrm>
            <a:off x="2029893" y="1308880"/>
            <a:ext cx="1536971" cy="2389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000" b="1" dirty="0">
                <a:solidFill>
                  <a:schemeClr val="tx1"/>
                </a:solidFill>
              </a:rPr>
              <a:t>Eval PROBABILIDAD</a:t>
            </a:r>
          </a:p>
        </p:txBody>
      </p:sp>
      <p:sp>
        <p:nvSpPr>
          <p:cNvPr id="96" name="Diagrama de flujo: combinar 95">
            <a:extLst>
              <a:ext uri="{FF2B5EF4-FFF2-40B4-BE49-F238E27FC236}">
                <a16:creationId xmlns:a16="http://schemas.microsoft.com/office/drawing/2014/main" id="{DBA9D406-BEED-4841-B676-F1B49DEAB9BB}"/>
              </a:ext>
            </a:extLst>
          </p:cNvPr>
          <p:cNvSpPr/>
          <p:nvPr/>
        </p:nvSpPr>
        <p:spPr>
          <a:xfrm>
            <a:off x="3350990" y="1360662"/>
            <a:ext cx="113304" cy="114561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7" name="Rectángulo 96">
            <a:extLst>
              <a:ext uri="{FF2B5EF4-FFF2-40B4-BE49-F238E27FC236}">
                <a16:creationId xmlns:a16="http://schemas.microsoft.com/office/drawing/2014/main" id="{AD1EC46C-4E00-4BA5-9C35-047B70EDB4D8}"/>
              </a:ext>
            </a:extLst>
          </p:cNvPr>
          <p:cNvSpPr/>
          <p:nvPr/>
        </p:nvSpPr>
        <p:spPr>
          <a:xfrm>
            <a:off x="2015306" y="1538241"/>
            <a:ext cx="1574139" cy="2701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CL" sz="1000" dirty="0">
              <a:solidFill>
                <a:schemeClr val="tx1"/>
              </a:solidFill>
            </a:endParaRPr>
          </a:p>
          <a:p>
            <a:pPr algn="just"/>
            <a:endParaRPr lang="es-CL" sz="1000" dirty="0">
              <a:solidFill>
                <a:schemeClr val="tx1"/>
              </a:solidFill>
            </a:endParaRPr>
          </a:p>
          <a:p>
            <a:pPr algn="just"/>
            <a:endParaRPr lang="es-CL" sz="1000" dirty="0">
              <a:solidFill>
                <a:schemeClr val="tx1"/>
              </a:solidFill>
            </a:endParaRPr>
          </a:p>
          <a:p>
            <a:pPr algn="just"/>
            <a:endParaRPr lang="es-CL" sz="1000" dirty="0">
              <a:solidFill>
                <a:schemeClr val="tx1"/>
              </a:solidFill>
            </a:endParaRPr>
          </a:p>
        </p:txBody>
      </p:sp>
      <p:sp>
        <p:nvSpPr>
          <p:cNvPr id="99" name="Rectángulo 98">
            <a:extLst>
              <a:ext uri="{FF2B5EF4-FFF2-40B4-BE49-F238E27FC236}">
                <a16:creationId xmlns:a16="http://schemas.microsoft.com/office/drawing/2014/main" id="{44FC1DA4-5C5B-4AA3-B8F9-9B9821ED12FE}"/>
              </a:ext>
            </a:extLst>
          </p:cNvPr>
          <p:cNvSpPr/>
          <p:nvPr/>
        </p:nvSpPr>
        <p:spPr>
          <a:xfrm>
            <a:off x="149296" y="828781"/>
            <a:ext cx="1559965" cy="424449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tx1"/>
                </a:solidFill>
              </a:rPr>
              <a:t>SELECCIONE TIPO DE CONECTIVIDAD</a:t>
            </a:r>
          </a:p>
        </p:txBody>
      </p:sp>
      <p:sp>
        <p:nvSpPr>
          <p:cNvPr id="101" name="Rectángulo 100">
            <a:extLst>
              <a:ext uri="{FF2B5EF4-FFF2-40B4-BE49-F238E27FC236}">
                <a16:creationId xmlns:a16="http://schemas.microsoft.com/office/drawing/2014/main" id="{429D42E6-4D53-415D-8CFB-B38EF81ED16F}"/>
              </a:ext>
            </a:extLst>
          </p:cNvPr>
          <p:cNvSpPr/>
          <p:nvPr/>
        </p:nvSpPr>
        <p:spPr>
          <a:xfrm>
            <a:off x="2000704" y="818341"/>
            <a:ext cx="1559965" cy="424449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tx1"/>
                </a:solidFill>
              </a:rPr>
              <a:t>SELECCIONE TIPO DE RESULTADOS</a:t>
            </a:r>
          </a:p>
        </p:txBody>
      </p:sp>
      <p:sp>
        <p:nvSpPr>
          <p:cNvPr id="103" name="Rectángulo 102">
            <a:extLst>
              <a:ext uri="{FF2B5EF4-FFF2-40B4-BE49-F238E27FC236}">
                <a16:creationId xmlns:a16="http://schemas.microsoft.com/office/drawing/2014/main" id="{ADFF2770-59C1-4691-AD26-3EE33EF3DAF7}"/>
              </a:ext>
            </a:extLst>
          </p:cNvPr>
          <p:cNvSpPr/>
          <p:nvPr/>
        </p:nvSpPr>
        <p:spPr>
          <a:xfrm>
            <a:off x="2081046" y="1604898"/>
            <a:ext cx="1434401" cy="237398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000" b="1" dirty="0">
                <a:solidFill>
                  <a:schemeClr val="tx1"/>
                </a:solidFill>
              </a:rPr>
              <a:t># Box individual</a:t>
            </a:r>
          </a:p>
        </p:txBody>
      </p:sp>
      <p:sp>
        <p:nvSpPr>
          <p:cNvPr id="104" name="Rectángulo 103">
            <a:extLst>
              <a:ext uri="{FF2B5EF4-FFF2-40B4-BE49-F238E27FC236}">
                <a16:creationId xmlns:a16="http://schemas.microsoft.com/office/drawing/2014/main" id="{0DAA3DD1-6E74-4D2C-A1F9-4E7F44CB6CB9}"/>
              </a:ext>
            </a:extLst>
          </p:cNvPr>
          <p:cNvSpPr/>
          <p:nvPr/>
        </p:nvSpPr>
        <p:spPr>
          <a:xfrm>
            <a:off x="2074322" y="2250339"/>
            <a:ext cx="1434401" cy="237398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000" b="1" dirty="0">
                <a:solidFill>
                  <a:schemeClr val="tx1"/>
                </a:solidFill>
              </a:rPr>
              <a:t># Agrupación boxes</a:t>
            </a:r>
          </a:p>
        </p:txBody>
      </p:sp>
      <p:sp>
        <p:nvSpPr>
          <p:cNvPr id="105" name="Diagrama de flujo: combinar 104">
            <a:extLst>
              <a:ext uri="{FF2B5EF4-FFF2-40B4-BE49-F238E27FC236}">
                <a16:creationId xmlns:a16="http://schemas.microsoft.com/office/drawing/2014/main" id="{FCD0018A-68AA-4078-B571-4A8FFDB901DE}"/>
              </a:ext>
            </a:extLst>
          </p:cNvPr>
          <p:cNvSpPr/>
          <p:nvPr/>
        </p:nvSpPr>
        <p:spPr>
          <a:xfrm>
            <a:off x="3338768" y="2303753"/>
            <a:ext cx="113304" cy="114561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8" name="Rectángulo 107">
            <a:extLst>
              <a:ext uri="{FF2B5EF4-FFF2-40B4-BE49-F238E27FC236}">
                <a16:creationId xmlns:a16="http://schemas.microsoft.com/office/drawing/2014/main" id="{160AB15F-D5F2-4F8A-9E6C-AF1629391419}"/>
              </a:ext>
            </a:extLst>
          </p:cNvPr>
          <p:cNvSpPr/>
          <p:nvPr/>
        </p:nvSpPr>
        <p:spPr>
          <a:xfrm>
            <a:off x="3335408" y="2487737"/>
            <a:ext cx="180000" cy="180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1" name="Rectángulo 110">
            <a:extLst>
              <a:ext uri="{FF2B5EF4-FFF2-40B4-BE49-F238E27FC236}">
                <a16:creationId xmlns:a16="http://schemas.microsoft.com/office/drawing/2014/main" id="{E0E1D009-DA6F-4AC1-9AC8-3996578E6E9E}"/>
              </a:ext>
            </a:extLst>
          </p:cNvPr>
          <p:cNvSpPr/>
          <p:nvPr/>
        </p:nvSpPr>
        <p:spPr>
          <a:xfrm>
            <a:off x="2255408" y="2841731"/>
            <a:ext cx="1080000" cy="180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800" b="1" dirty="0" err="1">
                <a:solidFill>
                  <a:schemeClr val="tx1"/>
                </a:solidFill>
              </a:rPr>
              <a:t>User</a:t>
            </a:r>
            <a:r>
              <a:rPr lang="es-CL" sz="800" b="1" dirty="0">
                <a:solidFill>
                  <a:schemeClr val="tx1"/>
                </a:solidFill>
              </a:rPr>
              <a:t> </a:t>
            </a:r>
            <a:r>
              <a:rPr lang="es-CL" sz="800" b="1" dirty="0" err="1">
                <a:solidFill>
                  <a:schemeClr val="tx1"/>
                </a:solidFill>
              </a:rPr>
              <a:t>defined</a:t>
            </a:r>
            <a:endParaRPr lang="es-CL" sz="800" b="1" dirty="0">
              <a:solidFill>
                <a:schemeClr val="tx1"/>
              </a:solidFill>
            </a:endParaRPr>
          </a:p>
        </p:txBody>
      </p:sp>
      <p:sp>
        <p:nvSpPr>
          <p:cNvPr id="116" name="Rectángulo 115">
            <a:extLst>
              <a:ext uri="{FF2B5EF4-FFF2-40B4-BE49-F238E27FC236}">
                <a16:creationId xmlns:a16="http://schemas.microsoft.com/office/drawing/2014/main" id="{FE0AA5FC-D774-423E-8170-D59FC8198462}"/>
              </a:ext>
            </a:extLst>
          </p:cNvPr>
          <p:cNvSpPr/>
          <p:nvPr/>
        </p:nvSpPr>
        <p:spPr>
          <a:xfrm>
            <a:off x="3867178" y="828232"/>
            <a:ext cx="671793" cy="424449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tx1"/>
                </a:solidFill>
              </a:rPr>
              <a:t>PALETA</a:t>
            </a:r>
          </a:p>
        </p:txBody>
      </p:sp>
      <p:pic>
        <p:nvPicPr>
          <p:cNvPr id="117" name="Imagen 116">
            <a:extLst>
              <a:ext uri="{FF2B5EF4-FFF2-40B4-BE49-F238E27FC236}">
                <a16:creationId xmlns:a16="http://schemas.microsoft.com/office/drawing/2014/main" id="{8E76C6F8-5DD9-4A10-8881-C4ADFC3FD8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5862" t="59613" r="43308" b="28430"/>
          <a:stretch/>
        </p:blipFill>
        <p:spPr>
          <a:xfrm rot="10800000">
            <a:off x="4268212" y="1369813"/>
            <a:ext cx="297731" cy="2688059"/>
          </a:xfrm>
          <a:prstGeom prst="rect">
            <a:avLst/>
          </a:prstGeom>
        </p:spPr>
      </p:pic>
      <p:sp>
        <p:nvSpPr>
          <p:cNvPr id="118" name="Rectángulo 117">
            <a:extLst>
              <a:ext uri="{FF2B5EF4-FFF2-40B4-BE49-F238E27FC236}">
                <a16:creationId xmlns:a16="http://schemas.microsoft.com/office/drawing/2014/main" id="{26FB0FEE-6A58-4503-84A5-89D55451C898}"/>
              </a:ext>
            </a:extLst>
          </p:cNvPr>
          <p:cNvSpPr/>
          <p:nvPr/>
        </p:nvSpPr>
        <p:spPr>
          <a:xfrm>
            <a:off x="3823337" y="1477641"/>
            <a:ext cx="506747" cy="169232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00" b="1" dirty="0">
                <a:solidFill>
                  <a:schemeClr val="tx1"/>
                </a:solidFill>
              </a:rPr>
              <a:t>100-90</a:t>
            </a:r>
          </a:p>
        </p:txBody>
      </p:sp>
      <p:sp>
        <p:nvSpPr>
          <p:cNvPr id="119" name="Rectángulo 118">
            <a:extLst>
              <a:ext uri="{FF2B5EF4-FFF2-40B4-BE49-F238E27FC236}">
                <a16:creationId xmlns:a16="http://schemas.microsoft.com/office/drawing/2014/main" id="{FAE4B42B-4042-4EB1-8E2C-96235366DE59}"/>
              </a:ext>
            </a:extLst>
          </p:cNvPr>
          <p:cNvSpPr/>
          <p:nvPr/>
        </p:nvSpPr>
        <p:spPr>
          <a:xfrm>
            <a:off x="3821466" y="1717314"/>
            <a:ext cx="506747" cy="169232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00" b="1" dirty="0">
                <a:solidFill>
                  <a:schemeClr val="tx1"/>
                </a:solidFill>
              </a:rPr>
              <a:t>90-80</a:t>
            </a:r>
          </a:p>
        </p:txBody>
      </p:sp>
      <p:sp>
        <p:nvSpPr>
          <p:cNvPr id="120" name="Rectángulo 119">
            <a:extLst>
              <a:ext uri="{FF2B5EF4-FFF2-40B4-BE49-F238E27FC236}">
                <a16:creationId xmlns:a16="http://schemas.microsoft.com/office/drawing/2014/main" id="{A1B7569E-C36A-47B5-8EB5-83B6FCAE7DDF}"/>
              </a:ext>
            </a:extLst>
          </p:cNvPr>
          <p:cNvSpPr/>
          <p:nvPr/>
        </p:nvSpPr>
        <p:spPr>
          <a:xfrm>
            <a:off x="3821466" y="1956987"/>
            <a:ext cx="506747" cy="169232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00" b="1" dirty="0">
                <a:solidFill>
                  <a:schemeClr val="tx1"/>
                </a:solidFill>
              </a:rPr>
              <a:t>80-70</a:t>
            </a:r>
          </a:p>
        </p:txBody>
      </p:sp>
      <p:sp>
        <p:nvSpPr>
          <p:cNvPr id="121" name="Rectángulo 120">
            <a:extLst>
              <a:ext uri="{FF2B5EF4-FFF2-40B4-BE49-F238E27FC236}">
                <a16:creationId xmlns:a16="http://schemas.microsoft.com/office/drawing/2014/main" id="{18BCF8F9-9E6D-4DCB-A688-B36FB8893E55}"/>
              </a:ext>
            </a:extLst>
          </p:cNvPr>
          <p:cNvSpPr/>
          <p:nvPr/>
        </p:nvSpPr>
        <p:spPr>
          <a:xfrm>
            <a:off x="3821466" y="2185999"/>
            <a:ext cx="506747" cy="169232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00" b="1" dirty="0">
                <a:solidFill>
                  <a:schemeClr val="tx1"/>
                </a:solidFill>
              </a:rPr>
              <a:t>70-60</a:t>
            </a:r>
          </a:p>
        </p:txBody>
      </p:sp>
      <p:sp>
        <p:nvSpPr>
          <p:cNvPr id="122" name="Rectángulo 121">
            <a:extLst>
              <a:ext uri="{FF2B5EF4-FFF2-40B4-BE49-F238E27FC236}">
                <a16:creationId xmlns:a16="http://schemas.microsoft.com/office/drawing/2014/main" id="{B0AFC22C-3C9D-4D85-9065-514A278C3F97}"/>
              </a:ext>
            </a:extLst>
          </p:cNvPr>
          <p:cNvSpPr/>
          <p:nvPr/>
        </p:nvSpPr>
        <p:spPr>
          <a:xfrm>
            <a:off x="3821466" y="2399106"/>
            <a:ext cx="506747" cy="169232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00" b="1" dirty="0">
                <a:solidFill>
                  <a:schemeClr val="tx1"/>
                </a:solidFill>
              </a:rPr>
              <a:t>60-50</a:t>
            </a:r>
          </a:p>
        </p:txBody>
      </p:sp>
      <p:sp>
        <p:nvSpPr>
          <p:cNvPr id="123" name="Rectángulo 122">
            <a:extLst>
              <a:ext uri="{FF2B5EF4-FFF2-40B4-BE49-F238E27FC236}">
                <a16:creationId xmlns:a16="http://schemas.microsoft.com/office/drawing/2014/main" id="{EE2541ED-DC27-45DD-84D2-583A109272A9}"/>
              </a:ext>
            </a:extLst>
          </p:cNvPr>
          <p:cNvSpPr/>
          <p:nvPr/>
        </p:nvSpPr>
        <p:spPr>
          <a:xfrm>
            <a:off x="3821466" y="2646843"/>
            <a:ext cx="506747" cy="169232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00" b="1" dirty="0">
                <a:solidFill>
                  <a:schemeClr val="tx1"/>
                </a:solidFill>
              </a:rPr>
              <a:t>50-40</a:t>
            </a:r>
          </a:p>
        </p:txBody>
      </p:sp>
      <p:sp>
        <p:nvSpPr>
          <p:cNvPr id="124" name="Rectángulo 123">
            <a:extLst>
              <a:ext uri="{FF2B5EF4-FFF2-40B4-BE49-F238E27FC236}">
                <a16:creationId xmlns:a16="http://schemas.microsoft.com/office/drawing/2014/main" id="{8AA0F721-580C-4504-BA9E-905DC88940AD}"/>
              </a:ext>
            </a:extLst>
          </p:cNvPr>
          <p:cNvSpPr/>
          <p:nvPr/>
        </p:nvSpPr>
        <p:spPr>
          <a:xfrm>
            <a:off x="3821466" y="2873402"/>
            <a:ext cx="506747" cy="169232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00" b="1" dirty="0">
                <a:solidFill>
                  <a:schemeClr val="tx1"/>
                </a:solidFill>
              </a:rPr>
              <a:t>40-30</a:t>
            </a:r>
          </a:p>
        </p:txBody>
      </p:sp>
      <p:sp>
        <p:nvSpPr>
          <p:cNvPr id="125" name="Rectángulo 124">
            <a:extLst>
              <a:ext uri="{FF2B5EF4-FFF2-40B4-BE49-F238E27FC236}">
                <a16:creationId xmlns:a16="http://schemas.microsoft.com/office/drawing/2014/main" id="{221029BA-AD13-4DE6-8CA2-750F4EB4CE00}"/>
              </a:ext>
            </a:extLst>
          </p:cNvPr>
          <p:cNvSpPr/>
          <p:nvPr/>
        </p:nvSpPr>
        <p:spPr>
          <a:xfrm>
            <a:off x="3821466" y="3099961"/>
            <a:ext cx="506747" cy="169232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00" b="1" dirty="0">
                <a:solidFill>
                  <a:schemeClr val="tx1"/>
                </a:solidFill>
              </a:rPr>
              <a:t>30-20</a:t>
            </a:r>
          </a:p>
        </p:txBody>
      </p:sp>
      <p:sp>
        <p:nvSpPr>
          <p:cNvPr id="126" name="Rectángulo 125">
            <a:extLst>
              <a:ext uri="{FF2B5EF4-FFF2-40B4-BE49-F238E27FC236}">
                <a16:creationId xmlns:a16="http://schemas.microsoft.com/office/drawing/2014/main" id="{C226CD39-1180-4F89-8A6E-9C7F5F4445ED}"/>
              </a:ext>
            </a:extLst>
          </p:cNvPr>
          <p:cNvSpPr/>
          <p:nvPr/>
        </p:nvSpPr>
        <p:spPr>
          <a:xfrm>
            <a:off x="3821466" y="3337828"/>
            <a:ext cx="506747" cy="169232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00" b="1" dirty="0">
                <a:solidFill>
                  <a:schemeClr val="tx1"/>
                </a:solidFill>
              </a:rPr>
              <a:t>20-10</a:t>
            </a:r>
          </a:p>
        </p:txBody>
      </p:sp>
      <p:sp>
        <p:nvSpPr>
          <p:cNvPr id="127" name="Rectángulo 126">
            <a:extLst>
              <a:ext uri="{FF2B5EF4-FFF2-40B4-BE49-F238E27FC236}">
                <a16:creationId xmlns:a16="http://schemas.microsoft.com/office/drawing/2014/main" id="{53119D54-0B9F-44FA-AA65-A08FE105DFB1}"/>
              </a:ext>
            </a:extLst>
          </p:cNvPr>
          <p:cNvSpPr/>
          <p:nvPr/>
        </p:nvSpPr>
        <p:spPr>
          <a:xfrm>
            <a:off x="3821466" y="3571126"/>
            <a:ext cx="506747" cy="169232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00" b="1" dirty="0">
                <a:solidFill>
                  <a:schemeClr val="tx1"/>
                </a:solidFill>
              </a:rPr>
              <a:t>10-0</a:t>
            </a:r>
          </a:p>
        </p:txBody>
      </p:sp>
      <p:sp>
        <p:nvSpPr>
          <p:cNvPr id="128" name="Rectángulo 127">
            <a:extLst>
              <a:ext uri="{FF2B5EF4-FFF2-40B4-BE49-F238E27FC236}">
                <a16:creationId xmlns:a16="http://schemas.microsoft.com/office/drawing/2014/main" id="{5EC51EF1-4E91-42F6-B117-C3F7DEBBC869}"/>
              </a:ext>
            </a:extLst>
          </p:cNvPr>
          <p:cNvSpPr/>
          <p:nvPr/>
        </p:nvSpPr>
        <p:spPr>
          <a:xfrm>
            <a:off x="3821466" y="3798924"/>
            <a:ext cx="506747" cy="169232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29" name="Rectángulo 128">
            <a:extLst>
              <a:ext uri="{FF2B5EF4-FFF2-40B4-BE49-F238E27FC236}">
                <a16:creationId xmlns:a16="http://schemas.microsoft.com/office/drawing/2014/main" id="{A3459372-DD0F-44C2-AC65-E32A8D299C51}"/>
              </a:ext>
            </a:extLst>
          </p:cNvPr>
          <p:cNvSpPr/>
          <p:nvPr/>
        </p:nvSpPr>
        <p:spPr>
          <a:xfrm>
            <a:off x="3840127" y="4075595"/>
            <a:ext cx="698843" cy="293472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000" b="1" dirty="0">
                <a:solidFill>
                  <a:schemeClr val="tx1"/>
                </a:solidFill>
              </a:rPr>
              <a:t>Otras</a:t>
            </a:r>
          </a:p>
          <a:p>
            <a:r>
              <a:rPr lang="es-CL" sz="1000" b="1" dirty="0">
                <a:solidFill>
                  <a:schemeClr val="tx1"/>
                </a:solidFill>
              </a:rPr>
              <a:t>paletas</a:t>
            </a:r>
          </a:p>
        </p:txBody>
      </p:sp>
      <p:sp>
        <p:nvSpPr>
          <p:cNvPr id="130" name="Diagrama de flujo: combinar 129">
            <a:extLst>
              <a:ext uri="{FF2B5EF4-FFF2-40B4-BE49-F238E27FC236}">
                <a16:creationId xmlns:a16="http://schemas.microsoft.com/office/drawing/2014/main" id="{BB8BA740-23FE-4068-8CA0-6246C855BBE1}"/>
              </a:ext>
            </a:extLst>
          </p:cNvPr>
          <p:cNvSpPr/>
          <p:nvPr/>
        </p:nvSpPr>
        <p:spPr>
          <a:xfrm>
            <a:off x="4360425" y="4165050"/>
            <a:ext cx="113304" cy="114561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2" name="Rectángulo 131">
            <a:extLst>
              <a:ext uri="{FF2B5EF4-FFF2-40B4-BE49-F238E27FC236}">
                <a16:creationId xmlns:a16="http://schemas.microsoft.com/office/drawing/2014/main" id="{61194939-1189-4C47-A9E8-34C0A1F1F74A}"/>
              </a:ext>
            </a:extLst>
          </p:cNvPr>
          <p:cNvSpPr/>
          <p:nvPr/>
        </p:nvSpPr>
        <p:spPr>
          <a:xfrm>
            <a:off x="3337719" y="2664952"/>
            <a:ext cx="180000" cy="180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3" name="Rectángulo 132">
            <a:extLst>
              <a:ext uri="{FF2B5EF4-FFF2-40B4-BE49-F238E27FC236}">
                <a16:creationId xmlns:a16="http://schemas.microsoft.com/office/drawing/2014/main" id="{FDD72BDB-FCDD-40E4-9F86-E5C46477C05F}"/>
              </a:ext>
            </a:extLst>
          </p:cNvPr>
          <p:cNvSpPr/>
          <p:nvPr/>
        </p:nvSpPr>
        <p:spPr>
          <a:xfrm>
            <a:off x="3338568" y="2846080"/>
            <a:ext cx="180000" cy="180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34" name="Rectángulo 133">
            <a:extLst>
              <a:ext uri="{FF2B5EF4-FFF2-40B4-BE49-F238E27FC236}">
                <a16:creationId xmlns:a16="http://schemas.microsoft.com/office/drawing/2014/main" id="{92F71042-C836-40C7-B654-43A6F466EC66}"/>
              </a:ext>
            </a:extLst>
          </p:cNvPr>
          <p:cNvSpPr/>
          <p:nvPr/>
        </p:nvSpPr>
        <p:spPr>
          <a:xfrm>
            <a:off x="2258210" y="3656933"/>
            <a:ext cx="1080000" cy="180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800" b="1" dirty="0">
                <a:solidFill>
                  <a:schemeClr val="tx1"/>
                </a:solidFill>
              </a:rPr>
              <a:t>Pre- defined  boxes </a:t>
            </a:r>
          </a:p>
        </p:txBody>
      </p:sp>
      <p:sp>
        <p:nvSpPr>
          <p:cNvPr id="135" name="Diagrama de flujo: combinar 134">
            <a:extLst>
              <a:ext uri="{FF2B5EF4-FFF2-40B4-BE49-F238E27FC236}">
                <a16:creationId xmlns:a16="http://schemas.microsoft.com/office/drawing/2014/main" id="{5DD0D219-7B6B-40F9-A5D6-345FE6F38187}"/>
              </a:ext>
            </a:extLst>
          </p:cNvPr>
          <p:cNvSpPr/>
          <p:nvPr/>
        </p:nvSpPr>
        <p:spPr>
          <a:xfrm>
            <a:off x="3237366" y="3703206"/>
            <a:ext cx="72000" cy="72000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6" name="Rectángulo 135">
            <a:extLst>
              <a:ext uri="{FF2B5EF4-FFF2-40B4-BE49-F238E27FC236}">
                <a16:creationId xmlns:a16="http://schemas.microsoft.com/office/drawing/2014/main" id="{7AA506AA-2AA0-491B-BCEE-3F309C204E3C}"/>
              </a:ext>
            </a:extLst>
          </p:cNvPr>
          <p:cNvSpPr/>
          <p:nvPr/>
        </p:nvSpPr>
        <p:spPr>
          <a:xfrm>
            <a:off x="2767935" y="3837706"/>
            <a:ext cx="572531" cy="123569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800" dirty="0">
                <a:solidFill>
                  <a:schemeClr val="tx1"/>
                </a:solidFill>
              </a:rPr>
              <a:t>Barrio 1A</a:t>
            </a:r>
          </a:p>
        </p:txBody>
      </p:sp>
      <p:sp>
        <p:nvSpPr>
          <p:cNvPr id="139" name="Rectángulo 138">
            <a:extLst>
              <a:ext uri="{FF2B5EF4-FFF2-40B4-BE49-F238E27FC236}">
                <a16:creationId xmlns:a16="http://schemas.microsoft.com/office/drawing/2014/main" id="{C392E313-159B-40A7-8C96-1D0E1335F1B7}"/>
              </a:ext>
            </a:extLst>
          </p:cNvPr>
          <p:cNvSpPr/>
          <p:nvPr/>
        </p:nvSpPr>
        <p:spPr>
          <a:xfrm>
            <a:off x="2769410" y="3959670"/>
            <a:ext cx="572531" cy="123569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800" dirty="0">
                <a:solidFill>
                  <a:schemeClr val="tx1"/>
                </a:solidFill>
              </a:rPr>
              <a:t>Barrio 1B</a:t>
            </a:r>
          </a:p>
        </p:txBody>
      </p:sp>
      <p:sp>
        <p:nvSpPr>
          <p:cNvPr id="140" name="Rectángulo 139">
            <a:extLst>
              <a:ext uri="{FF2B5EF4-FFF2-40B4-BE49-F238E27FC236}">
                <a16:creationId xmlns:a16="http://schemas.microsoft.com/office/drawing/2014/main" id="{56370395-0F90-4643-BD09-67F848E3176B}"/>
              </a:ext>
            </a:extLst>
          </p:cNvPr>
          <p:cNvSpPr/>
          <p:nvPr/>
        </p:nvSpPr>
        <p:spPr>
          <a:xfrm>
            <a:off x="2769410" y="4084367"/>
            <a:ext cx="572531" cy="123569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800" dirty="0">
                <a:solidFill>
                  <a:schemeClr val="tx1"/>
                </a:solidFill>
              </a:rPr>
              <a:t>Barrio 2</a:t>
            </a:r>
          </a:p>
        </p:txBody>
      </p:sp>
      <p:sp>
        <p:nvSpPr>
          <p:cNvPr id="143" name="Rectángulo 142">
            <a:extLst>
              <a:ext uri="{FF2B5EF4-FFF2-40B4-BE49-F238E27FC236}">
                <a16:creationId xmlns:a16="http://schemas.microsoft.com/office/drawing/2014/main" id="{1D6192FC-75D3-4076-8110-F2697CDD8701}"/>
              </a:ext>
            </a:extLst>
          </p:cNvPr>
          <p:cNvSpPr/>
          <p:nvPr/>
        </p:nvSpPr>
        <p:spPr>
          <a:xfrm>
            <a:off x="2029243" y="4310936"/>
            <a:ext cx="1536971" cy="2389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000" b="1" dirty="0">
                <a:solidFill>
                  <a:schemeClr val="tx1"/>
                </a:solidFill>
              </a:rPr>
              <a:t>MATRIZ RESIDENCIA</a:t>
            </a:r>
          </a:p>
        </p:txBody>
      </p:sp>
      <p:sp>
        <p:nvSpPr>
          <p:cNvPr id="144" name="Rectángulo 143">
            <a:extLst>
              <a:ext uri="{FF2B5EF4-FFF2-40B4-BE49-F238E27FC236}">
                <a16:creationId xmlns:a16="http://schemas.microsoft.com/office/drawing/2014/main" id="{F4214E7C-FEF2-4041-ADA7-1B08EBFE37F8}"/>
              </a:ext>
            </a:extLst>
          </p:cNvPr>
          <p:cNvSpPr/>
          <p:nvPr/>
        </p:nvSpPr>
        <p:spPr>
          <a:xfrm>
            <a:off x="2029243" y="4622726"/>
            <a:ext cx="1536971" cy="2389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000" b="1" dirty="0">
                <a:solidFill>
                  <a:schemeClr val="tx1"/>
                </a:solidFill>
              </a:rPr>
              <a:t>OVERLAPPING MATRIX</a:t>
            </a:r>
          </a:p>
        </p:txBody>
      </p:sp>
      <p:sp>
        <p:nvSpPr>
          <p:cNvPr id="148" name="Rectángulo 147">
            <a:extLst>
              <a:ext uri="{FF2B5EF4-FFF2-40B4-BE49-F238E27FC236}">
                <a16:creationId xmlns:a16="http://schemas.microsoft.com/office/drawing/2014/main" id="{E37D1AC3-1D7E-487E-B1C7-B166C5421EDD}"/>
              </a:ext>
            </a:extLst>
          </p:cNvPr>
          <p:cNvSpPr/>
          <p:nvPr/>
        </p:nvSpPr>
        <p:spPr>
          <a:xfrm>
            <a:off x="4894253" y="5555185"/>
            <a:ext cx="1478858" cy="233792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tx1"/>
                </a:solidFill>
              </a:rPr>
              <a:t>LONG	LAT</a:t>
            </a:r>
          </a:p>
        </p:txBody>
      </p:sp>
      <p:sp>
        <p:nvSpPr>
          <p:cNvPr id="149" name="Rectángulo 148">
            <a:extLst>
              <a:ext uri="{FF2B5EF4-FFF2-40B4-BE49-F238E27FC236}">
                <a16:creationId xmlns:a16="http://schemas.microsoft.com/office/drawing/2014/main" id="{7AA6C943-3793-4872-A7EA-C933B009A473}"/>
              </a:ext>
            </a:extLst>
          </p:cNvPr>
          <p:cNvSpPr/>
          <p:nvPr/>
        </p:nvSpPr>
        <p:spPr>
          <a:xfrm>
            <a:off x="4894253" y="5784047"/>
            <a:ext cx="1478858" cy="233792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>
                <a:solidFill>
                  <a:schemeClr val="tx1"/>
                </a:solidFill>
              </a:rPr>
              <a:t>-73,1252             -42,2218</a:t>
            </a:r>
          </a:p>
        </p:txBody>
      </p:sp>
      <p:sp>
        <p:nvSpPr>
          <p:cNvPr id="152" name="Diagrama de flujo: combinar 151">
            <a:extLst>
              <a:ext uri="{FF2B5EF4-FFF2-40B4-BE49-F238E27FC236}">
                <a16:creationId xmlns:a16="http://schemas.microsoft.com/office/drawing/2014/main" id="{E1BA32D6-9F07-4C83-A68B-2A290C0C008C}"/>
              </a:ext>
            </a:extLst>
          </p:cNvPr>
          <p:cNvSpPr/>
          <p:nvPr/>
        </p:nvSpPr>
        <p:spPr>
          <a:xfrm>
            <a:off x="3226304" y="2884329"/>
            <a:ext cx="72000" cy="72000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3" name="Rectángulo 152">
            <a:extLst>
              <a:ext uri="{FF2B5EF4-FFF2-40B4-BE49-F238E27FC236}">
                <a16:creationId xmlns:a16="http://schemas.microsoft.com/office/drawing/2014/main" id="{3BBB476D-5988-4401-B615-6E2BB354B70A}"/>
              </a:ext>
            </a:extLst>
          </p:cNvPr>
          <p:cNvSpPr/>
          <p:nvPr/>
        </p:nvSpPr>
        <p:spPr>
          <a:xfrm>
            <a:off x="2476588" y="3027050"/>
            <a:ext cx="864000" cy="144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800" dirty="0">
                <a:solidFill>
                  <a:schemeClr val="tx1"/>
                </a:solidFill>
              </a:rPr>
              <a:t>Select Long - Lat</a:t>
            </a:r>
          </a:p>
        </p:txBody>
      </p:sp>
      <p:sp>
        <p:nvSpPr>
          <p:cNvPr id="154" name="Rectángulo 153">
            <a:extLst>
              <a:ext uri="{FF2B5EF4-FFF2-40B4-BE49-F238E27FC236}">
                <a16:creationId xmlns:a16="http://schemas.microsoft.com/office/drawing/2014/main" id="{CB360319-BABC-48C9-A75D-CD197DC55858}"/>
              </a:ext>
            </a:extLst>
          </p:cNvPr>
          <p:cNvSpPr/>
          <p:nvPr/>
        </p:nvSpPr>
        <p:spPr>
          <a:xfrm>
            <a:off x="2476588" y="3169866"/>
            <a:ext cx="864000" cy="144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800" dirty="0">
                <a:solidFill>
                  <a:schemeClr val="tx1"/>
                </a:solidFill>
              </a:rPr>
              <a:t>Select Manually</a:t>
            </a:r>
          </a:p>
        </p:txBody>
      </p:sp>
      <p:sp>
        <p:nvSpPr>
          <p:cNvPr id="157" name="Rectángulo 156">
            <a:extLst>
              <a:ext uri="{FF2B5EF4-FFF2-40B4-BE49-F238E27FC236}">
                <a16:creationId xmlns:a16="http://schemas.microsoft.com/office/drawing/2014/main" id="{EC90337C-A2A6-433A-8173-EE144976AD2F}"/>
              </a:ext>
            </a:extLst>
          </p:cNvPr>
          <p:cNvSpPr/>
          <p:nvPr/>
        </p:nvSpPr>
        <p:spPr>
          <a:xfrm>
            <a:off x="2283601" y="5025085"/>
            <a:ext cx="1076603" cy="4575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tx1"/>
                </a:solidFill>
              </a:rPr>
              <a:t>MOSTRAR RESULTADOS</a:t>
            </a:r>
          </a:p>
        </p:txBody>
      </p:sp>
      <p:sp>
        <p:nvSpPr>
          <p:cNvPr id="138" name="Rectángulo 137">
            <a:extLst>
              <a:ext uri="{FF2B5EF4-FFF2-40B4-BE49-F238E27FC236}">
                <a16:creationId xmlns:a16="http://schemas.microsoft.com/office/drawing/2014/main" id="{114CAA7F-73F0-4E79-8C94-1B26258042BF}"/>
              </a:ext>
            </a:extLst>
          </p:cNvPr>
          <p:cNvSpPr/>
          <p:nvPr/>
        </p:nvSpPr>
        <p:spPr>
          <a:xfrm>
            <a:off x="84750" y="6267275"/>
            <a:ext cx="4589654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000" dirty="0">
                <a:solidFill>
                  <a:schemeClr val="tx1"/>
                </a:solidFill>
              </a:rPr>
              <a:t>IFOP : Manuel Blanco Encalada – Valparaíso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78FB76C-9F9D-4B26-AAC7-03E3B95A1AD5}"/>
              </a:ext>
            </a:extLst>
          </p:cNvPr>
          <p:cNvSpPr/>
          <p:nvPr/>
        </p:nvSpPr>
        <p:spPr>
          <a:xfrm>
            <a:off x="7560000" y="1080000"/>
            <a:ext cx="3600000" cy="3600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B539C34D-4934-4863-A596-3C8AB65EE2F7}"/>
              </a:ext>
            </a:extLst>
          </p:cNvPr>
          <p:cNvCxnSpPr/>
          <p:nvPr/>
        </p:nvCxnSpPr>
        <p:spPr>
          <a:xfrm>
            <a:off x="774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ector recto 187">
            <a:extLst>
              <a:ext uri="{FF2B5EF4-FFF2-40B4-BE49-F238E27FC236}">
                <a16:creationId xmlns:a16="http://schemas.microsoft.com/office/drawing/2014/main" id="{E198C3AC-ACA2-4597-8419-9DCFB209538C}"/>
              </a:ext>
            </a:extLst>
          </p:cNvPr>
          <p:cNvCxnSpPr/>
          <p:nvPr/>
        </p:nvCxnSpPr>
        <p:spPr>
          <a:xfrm>
            <a:off x="792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ector recto 190">
            <a:extLst>
              <a:ext uri="{FF2B5EF4-FFF2-40B4-BE49-F238E27FC236}">
                <a16:creationId xmlns:a16="http://schemas.microsoft.com/office/drawing/2014/main" id="{47608561-6877-4273-A05D-4C8B5E402BEB}"/>
              </a:ext>
            </a:extLst>
          </p:cNvPr>
          <p:cNvCxnSpPr/>
          <p:nvPr/>
        </p:nvCxnSpPr>
        <p:spPr>
          <a:xfrm>
            <a:off x="810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ector recto 191">
            <a:extLst>
              <a:ext uri="{FF2B5EF4-FFF2-40B4-BE49-F238E27FC236}">
                <a16:creationId xmlns:a16="http://schemas.microsoft.com/office/drawing/2014/main" id="{C16771C6-BD12-49FF-A15C-3F47D4068746}"/>
              </a:ext>
            </a:extLst>
          </p:cNvPr>
          <p:cNvCxnSpPr/>
          <p:nvPr/>
        </p:nvCxnSpPr>
        <p:spPr>
          <a:xfrm>
            <a:off x="828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ector recto 192">
            <a:extLst>
              <a:ext uri="{FF2B5EF4-FFF2-40B4-BE49-F238E27FC236}">
                <a16:creationId xmlns:a16="http://schemas.microsoft.com/office/drawing/2014/main" id="{7FEF66B1-C464-450B-9AC6-A3CD2A988FE6}"/>
              </a:ext>
            </a:extLst>
          </p:cNvPr>
          <p:cNvCxnSpPr/>
          <p:nvPr/>
        </p:nvCxnSpPr>
        <p:spPr>
          <a:xfrm>
            <a:off x="846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ector recto 193">
            <a:extLst>
              <a:ext uri="{FF2B5EF4-FFF2-40B4-BE49-F238E27FC236}">
                <a16:creationId xmlns:a16="http://schemas.microsoft.com/office/drawing/2014/main" id="{E2E6D1DB-5321-4836-ABA3-7A02D5A0065A}"/>
              </a:ext>
            </a:extLst>
          </p:cNvPr>
          <p:cNvCxnSpPr/>
          <p:nvPr/>
        </p:nvCxnSpPr>
        <p:spPr>
          <a:xfrm>
            <a:off x="864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onector recto 194">
            <a:extLst>
              <a:ext uri="{FF2B5EF4-FFF2-40B4-BE49-F238E27FC236}">
                <a16:creationId xmlns:a16="http://schemas.microsoft.com/office/drawing/2014/main" id="{0D1FF16C-01E5-4863-9A61-58929EB4B703}"/>
              </a:ext>
            </a:extLst>
          </p:cNvPr>
          <p:cNvCxnSpPr/>
          <p:nvPr/>
        </p:nvCxnSpPr>
        <p:spPr>
          <a:xfrm>
            <a:off x="882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Conector recto 197">
            <a:extLst>
              <a:ext uri="{FF2B5EF4-FFF2-40B4-BE49-F238E27FC236}">
                <a16:creationId xmlns:a16="http://schemas.microsoft.com/office/drawing/2014/main" id="{E64123E8-E477-408C-9742-DB514E4D0922}"/>
              </a:ext>
            </a:extLst>
          </p:cNvPr>
          <p:cNvCxnSpPr/>
          <p:nvPr/>
        </p:nvCxnSpPr>
        <p:spPr>
          <a:xfrm>
            <a:off x="900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Conector recto 198">
            <a:extLst>
              <a:ext uri="{FF2B5EF4-FFF2-40B4-BE49-F238E27FC236}">
                <a16:creationId xmlns:a16="http://schemas.microsoft.com/office/drawing/2014/main" id="{D9AEEFE8-3961-4EFB-9F32-EF3D9933B8A4}"/>
              </a:ext>
            </a:extLst>
          </p:cNvPr>
          <p:cNvCxnSpPr/>
          <p:nvPr/>
        </p:nvCxnSpPr>
        <p:spPr>
          <a:xfrm>
            <a:off x="918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ector recto 199">
            <a:extLst>
              <a:ext uri="{FF2B5EF4-FFF2-40B4-BE49-F238E27FC236}">
                <a16:creationId xmlns:a16="http://schemas.microsoft.com/office/drawing/2014/main" id="{749B5C3B-6B23-4CF1-90CF-AC742B3CCE36}"/>
              </a:ext>
            </a:extLst>
          </p:cNvPr>
          <p:cNvCxnSpPr/>
          <p:nvPr/>
        </p:nvCxnSpPr>
        <p:spPr>
          <a:xfrm>
            <a:off x="936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Conector recto 200">
            <a:extLst>
              <a:ext uri="{FF2B5EF4-FFF2-40B4-BE49-F238E27FC236}">
                <a16:creationId xmlns:a16="http://schemas.microsoft.com/office/drawing/2014/main" id="{FD30C6AC-1911-4BFE-95A0-15C1E0AED014}"/>
              </a:ext>
            </a:extLst>
          </p:cNvPr>
          <p:cNvCxnSpPr/>
          <p:nvPr/>
        </p:nvCxnSpPr>
        <p:spPr>
          <a:xfrm>
            <a:off x="954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ector recto 201">
            <a:extLst>
              <a:ext uri="{FF2B5EF4-FFF2-40B4-BE49-F238E27FC236}">
                <a16:creationId xmlns:a16="http://schemas.microsoft.com/office/drawing/2014/main" id="{E3835BFF-FF96-4672-B595-6EBE6F0575A0}"/>
              </a:ext>
            </a:extLst>
          </p:cNvPr>
          <p:cNvCxnSpPr/>
          <p:nvPr/>
        </p:nvCxnSpPr>
        <p:spPr>
          <a:xfrm>
            <a:off x="972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ector recto 202">
            <a:extLst>
              <a:ext uri="{FF2B5EF4-FFF2-40B4-BE49-F238E27FC236}">
                <a16:creationId xmlns:a16="http://schemas.microsoft.com/office/drawing/2014/main" id="{9F93FBAF-217A-46B7-AF0E-409F450E14C1}"/>
              </a:ext>
            </a:extLst>
          </p:cNvPr>
          <p:cNvCxnSpPr/>
          <p:nvPr/>
        </p:nvCxnSpPr>
        <p:spPr>
          <a:xfrm>
            <a:off x="990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Conector recto 203">
            <a:extLst>
              <a:ext uri="{FF2B5EF4-FFF2-40B4-BE49-F238E27FC236}">
                <a16:creationId xmlns:a16="http://schemas.microsoft.com/office/drawing/2014/main" id="{0324A56D-1C5A-4AE2-8C3B-045148194268}"/>
              </a:ext>
            </a:extLst>
          </p:cNvPr>
          <p:cNvCxnSpPr/>
          <p:nvPr/>
        </p:nvCxnSpPr>
        <p:spPr>
          <a:xfrm>
            <a:off x="1008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Conector recto 204">
            <a:extLst>
              <a:ext uri="{FF2B5EF4-FFF2-40B4-BE49-F238E27FC236}">
                <a16:creationId xmlns:a16="http://schemas.microsoft.com/office/drawing/2014/main" id="{6EC6A402-F516-455D-BEAC-AA68B3F68F34}"/>
              </a:ext>
            </a:extLst>
          </p:cNvPr>
          <p:cNvCxnSpPr/>
          <p:nvPr/>
        </p:nvCxnSpPr>
        <p:spPr>
          <a:xfrm>
            <a:off x="1026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ector recto 205">
            <a:extLst>
              <a:ext uri="{FF2B5EF4-FFF2-40B4-BE49-F238E27FC236}">
                <a16:creationId xmlns:a16="http://schemas.microsoft.com/office/drawing/2014/main" id="{13616E3A-74F8-4F7E-82C7-FE68A8B9C4A5}"/>
              </a:ext>
            </a:extLst>
          </p:cNvPr>
          <p:cNvCxnSpPr/>
          <p:nvPr/>
        </p:nvCxnSpPr>
        <p:spPr>
          <a:xfrm>
            <a:off x="1044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ector recto 206">
            <a:extLst>
              <a:ext uri="{FF2B5EF4-FFF2-40B4-BE49-F238E27FC236}">
                <a16:creationId xmlns:a16="http://schemas.microsoft.com/office/drawing/2014/main" id="{D1C919A6-1523-4708-BC14-AED1BF47E9BB}"/>
              </a:ext>
            </a:extLst>
          </p:cNvPr>
          <p:cNvCxnSpPr/>
          <p:nvPr/>
        </p:nvCxnSpPr>
        <p:spPr>
          <a:xfrm>
            <a:off x="1062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onector recto 207">
            <a:extLst>
              <a:ext uri="{FF2B5EF4-FFF2-40B4-BE49-F238E27FC236}">
                <a16:creationId xmlns:a16="http://schemas.microsoft.com/office/drawing/2014/main" id="{FA5F1490-4AFF-4B2E-977E-8E03FD09DC46}"/>
              </a:ext>
            </a:extLst>
          </p:cNvPr>
          <p:cNvCxnSpPr/>
          <p:nvPr/>
        </p:nvCxnSpPr>
        <p:spPr>
          <a:xfrm>
            <a:off x="1080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onector recto 208">
            <a:extLst>
              <a:ext uri="{FF2B5EF4-FFF2-40B4-BE49-F238E27FC236}">
                <a16:creationId xmlns:a16="http://schemas.microsoft.com/office/drawing/2014/main" id="{FC857AC4-D2D2-477D-A5C3-E47F4054FFAC}"/>
              </a:ext>
            </a:extLst>
          </p:cNvPr>
          <p:cNvCxnSpPr/>
          <p:nvPr/>
        </p:nvCxnSpPr>
        <p:spPr>
          <a:xfrm>
            <a:off x="1098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ector recto 209">
            <a:extLst>
              <a:ext uri="{FF2B5EF4-FFF2-40B4-BE49-F238E27FC236}">
                <a16:creationId xmlns:a16="http://schemas.microsoft.com/office/drawing/2014/main" id="{8DCD2AC6-60F5-4944-8409-C4CBC52B6093}"/>
              </a:ext>
            </a:extLst>
          </p:cNvPr>
          <p:cNvCxnSpPr/>
          <p:nvPr/>
        </p:nvCxnSpPr>
        <p:spPr>
          <a:xfrm>
            <a:off x="11155456" y="1073402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Conector recto 230">
            <a:extLst>
              <a:ext uri="{FF2B5EF4-FFF2-40B4-BE49-F238E27FC236}">
                <a16:creationId xmlns:a16="http://schemas.microsoft.com/office/drawing/2014/main" id="{C8A0FDAA-AFB1-408A-A415-1AB327BF0F39}"/>
              </a:ext>
            </a:extLst>
          </p:cNvPr>
          <p:cNvCxnSpPr>
            <a:cxnSpLocks/>
          </p:cNvCxnSpPr>
          <p:nvPr/>
        </p:nvCxnSpPr>
        <p:spPr>
          <a:xfrm>
            <a:off x="7560000" y="1260000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Conector recto 231">
            <a:extLst>
              <a:ext uri="{FF2B5EF4-FFF2-40B4-BE49-F238E27FC236}">
                <a16:creationId xmlns:a16="http://schemas.microsoft.com/office/drawing/2014/main" id="{AE09EAF7-1CB8-4A3B-A081-2888F6022AEC}"/>
              </a:ext>
            </a:extLst>
          </p:cNvPr>
          <p:cNvCxnSpPr>
            <a:cxnSpLocks/>
          </p:cNvCxnSpPr>
          <p:nvPr/>
        </p:nvCxnSpPr>
        <p:spPr>
          <a:xfrm>
            <a:off x="7560000" y="1440000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Conector recto 232">
            <a:extLst>
              <a:ext uri="{FF2B5EF4-FFF2-40B4-BE49-F238E27FC236}">
                <a16:creationId xmlns:a16="http://schemas.microsoft.com/office/drawing/2014/main" id="{824783C5-C242-4125-8026-5A57DEE1D20B}"/>
              </a:ext>
            </a:extLst>
          </p:cNvPr>
          <p:cNvCxnSpPr>
            <a:cxnSpLocks/>
          </p:cNvCxnSpPr>
          <p:nvPr/>
        </p:nvCxnSpPr>
        <p:spPr>
          <a:xfrm>
            <a:off x="7560000" y="1620000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Conector recto 233">
            <a:extLst>
              <a:ext uri="{FF2B5EF4-FFF2-40B4-BE49-F238E27FC236}">
                <a16:creationId xmlns:a16="http://schemas.microsoft.com/office/drawing/2014/main" id="{4437ACD9-473B-43F5-8969-386833E544FF}"/>
              </a:ext>
            </a:extLst>
          </p:cNvPr>
          <p:cNvCxnSpPr>
            <a:cxnSpLocks/>
          </p:cNvCxnSpPr>
          <p:nvPr/>
        </p:nvCxnSpPr>
        <p:spPr>
          <a:xfrm>
            <a:off x="7560000" y="1800000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Conector recto 234">
            <a:extLst>
              <a:ext uri="{FF2B5EF4-FFF2-40B4-BE49-F238E27FC236}">
                <a16:creationId xmlns:a16="http://schemas.microsoft.com/office/drawing/2014/main" id="{039064D6-7768-45E6-8B3F-C8B2434FA7BC}"/>
              </a:ext>
            </a:extLst>
          </p:cNvPr>
          <p:cNvCxnSpPr>
            <a:cxnSpLocks/>
          </p:cNvCxnSpPr>
          <p:nvPr/>
        </p:nvCxnSpPr>
        <p:spPr>
          <a:xfrm>
            <a:off x="7560000" y="1980000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Conector recto 235">
            <a:extLst>
              <a:ext uri="{FF2B5EF4-FFF2-40B4-BE49-F238E27FC236}">
                <a16:creationId xmlns:a16="http://schemas.microsoft.com/office/drawing/2014/main" id="{6EDC378B-0917-42F4-9A71-6F893D975097}"/>
              </a:ext>
            </a:extLst>
          </p:cNvPr>
          <p:cNvCxnSpPr>
            <a:cxnSpLocks/>
          </p:cNvCxnSpPr>
          <p:nvPr/>
        </p:nvCxnSpPr>
        <p:spPr>
          <a:xfrm>
            <a:off x="7560000" y="2160000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Conector recto 236">
            <a:extLst>
              <a:ext uri="{FF2B5EF4-FFF2-40B4-BE49-F238E27FC236}">
                <a16:creationId xmlns:a16="http://schemas.microsoft.com/office/drawing/2014/main" id="{BB159652-EEC6-4AC7-AB4D-440CBD723F6A}"/>
              </a:ext>
            </a:extLst>
          </p:cNvPr>
          <p:cNvCxnSpPr>
            <a:cxnSpLocks/>
          </p:cNvCxnSpPr>
          <p:nvPr/>
        </p:nvCxnSpPr>
        <p:spPr>
          <a:xfrm>
            <a:off x="7551472" y="2338677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Conector recto 237">
            <a:extLst>
              <a:ext uri="{FF2B5EF4-FFF2-40B4-BE49-F238E27FC236}">
                <a16:creationId xmlns:a16="http://schemas.microsoft.com/office/drawing/2014/main" id="{F825F438-B3EE-4C41-A831-78F56ABF9CEE}"/>
              </a:ext>
            </a:extLst>
          </p:cNvPr>
          <p:cNvCxnSpPr>
            <a:cxnSpLocks/>
          </p:cNvCxnSpPr>
          <p:nvPr/>
        </p:nvCxnSpPr>
        <p:spPr>
          <a:xfrm>
            <a:off x="7560000" y="2518677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Conector recto 238">
            <a:extLst>
              <a:ext uri="{FF2B5EF4-FFF2-40B4-BE49-F238E27FC236}">
                <a16:creationId xmlns:a16="http://schemas.microsoft.com/office/drawing/2014/main" id="{C3CF3C16-EB35-45F2-8BCB-CF1E292F5224}"/>
              </a:ext>
            </a:extLst>
          </p:cNvPr>
          <p:cNvCxnSpPr>
            <a:cxnSpLocks/>
          </p:cNvCxnSpPr>
          <p:nvPr/>
        </p:nvCxnSpPr>
        <p:spPr>
          <a:xfrm>
            <a:off x="7560000" y="2698677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Conector recto 239">
            <a:extLst>
              <a:ext uri="{FF2B5EF4-FFF2-40B4-BE49-F238E27FC236}">
                <a16:creationId xmlns:a16="http://schemas.microsoft.com/office/drawing/2014/main" id="{CD608992-2FEB-4B36-95ED-3E199007C731}"/>
              </a:ext>
            </a:extLst>
          </p:cNvPr>
          <p:cNvCxnSpPr>
            <a:cxnSpLocks/>
          </p:cNvCxnSpPr>
          <p:nvPr/>
        </p:nvCxnSpPr>
        <p:spPr>
          <a:xfrm>
            <a:off x="7560000" y="2878677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Conector recto 240">
            <a:extLst>
              <a:ext uri="{FF2B5EF4-FFF2-40B4-BE49-F238E27FC236}">
                <a16:creationId xmlns:a16="http://schemas.microsoft.com/office/drawing/2014/main" id="{9F5FE3A2-ED1A-4790-B69D-1856EF2A3E8F}"/>
              </a:ext>
            </a:extLst>
          </p:cNvPr>
          <p:cNvCxnSpPr>
            <a:cxnSpLocks/>
          </p:cNvCxnSpPr>
          <p:nvPr/>
        </p:nvCxnSpPr>
        <p:spPr>
          <a:xfrm>
            <a:off x="7560000" y="3058677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Conector recto 241">
            <a:extLst>
              <a:ext uri="{FF2B5EF4-FFF2-40B4-BE49-F238E27FC236}">
                <a16:creationId xmlns:a16="http://schemas.microsoft.com/office/drawing/2014/main" id="{1FDEDFB0-F0A1-4DA4-972B-083EA53C065B}"/>
              </a:ext>
            </a:extLst>
          </p:cNvPr>
          <p:cNvCxnSpPr>
            <a:cxnSpLocks/>
          </p:cNvCxnSpPr>
          <p:nvPr/>
        </p:nvCxnSpPr>
        <p:spPr>
          <a:xfrm>
            <a:off x="7560000" y="3238677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Conector recto 242">
            <a:extLst>
              <a:ext uri="{FF2B5EF4-FFF2-40B4-BE49-F238E27FC236}">
                <a16:creationId xmlns:a16="http://schemas.microsoft.com/office/drawing/2014/main" id="{721076F4-8ACE-4DEE-AC3C-923BE5990B52}"/>
              </a:ext>
            </a:extLst>
          </p:cNvPr>
          <p:cNvCxnSpPr>
            <a:cxnSpLocks/>
          </p:cNvCxnSpPr>
          <p:nvPr/>
        </p:nvCxnSpPr>
        <p:spPr>
          <a:xfrm>
            <a:off x="7560000" y="3420000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Conector recto 243">
            <a:extLst>
              <a:ext uri="{FF2B5EF4-FFF2-40B4-BE49-F238E27FC236}">
                <a16:creationId xmlns:a16="http://schemas.microsoft.com/office/drawing/2014/main" id="{BF4C216D-32D5-417D-8E0E-F985DB72ED0F}"/>
              </a:ext>
            </a:extLst>
          </p:cNvPr>
          <p:cNvCxnSpPr>
            <a:cxnSpLocks/>
          </p:cNvCxnSpPr>
          <p:nvPr/>
        </p:nvCxnSpPr>
        <p:spPr>
          <a:xfrm>
            <a:off x="7560000" y="3600000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Conector recto 244">
            <a:extLst>
              <a:ext uri="{FF2B5EF4-FFF2-40B4-BE49-F238E27FC236}">
                <a16:creationId xmlns:a16="http://schemas.microsoft.com/office/drawing/2014/main" id="{97634E02-B3FE-4074-A80B-508F44CEB72F}"/>
              </a:ext>
            </a:extLst>
          </p:cNvPr>
          <p:cNvCxnSpPr>
            <a:cxnSpLocks/>
          </p:cNvCxnSpPr>
          <p:nvPr/>
        </p:nvCxnSpPr>
        <p:spPr>
          <a:xfrm>
            <a:off x="7560000" y="3780000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Conector recto 245">
            <a:extLst>
              <a:ext uri="{FF2B5EF4-FFF2-40B4-BE49-F238E27FC236}">
                <a16:creationId xmlns:a16="http://schemas.microsoft.com/office/drawing/2014/main" id="{D9B275EC-CEDC-4685-8B57-30550FD6D74E}"/>
              </a:ext>
            </a:extLst>
          </p:cNvPr>
          <p:cNvCxnSpPr>
            <a:cxnSpLocks/>
          </p:cNvCxnSpPr>
          <p:nvPr/>
        </p:nvCxnSpPr>
        <p:spPr>
          <a:xfrm>
            <a:off x="7560000" y="3960000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Conector recto 246">
            <a:extLst>
              <a:ext uri="{FF2B5EF4-FFF2-40B4-BE49-F238E27FC236}">
                <a16:creationId xmlns:a16="http://schemas.microsoft.com/office/drawing/2014/main" id="{744CCD7A-CB8F-4B2E-9939-583E38AE0C1C}"/>
              </a:ext>
            </a:extLst>
          </p:cNvPr>
          <p:cNvCxnSpPr>
            <a:cxnSpLocks/>
          </p:cNvCxnSpPr>
          <p:nvPr/>
        </p:nvCxnSpPr>
        <p:spPr>
          <a:xfrm>
            <a:off x="7560000" y="4140000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Conector recto 247">
            <a:extLst>
              <a:ext uri="{FF2B5EF4-FFF2-40B4-BE49-F238E27FC236}">
                <a16:creationId xmlns:a16="http://schemas.microsoft.com/office/drawing/2014/main" id="{337F61EB-5B46-4C40-B8C4-D017284F7181}"/>
              </a:ext>
            </a:extLst>
          </p:cNvPr>
          <p:cNvCxnSpPr>
            <a:cxnSpLocks/>
          </p:cNvCxnSpPr>
          <p:nvPr/>
        </p:nvCxnSpPr>
        <p:spPr>
          <a:xfrm>
            <a:off x="7560000" y="4320000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Conector recto 248">
            <a:extLst>
              <a:ext uri="{FF2B5EF4-FFF2-40B4-BE49-F238E27FC236}">
                <a16:creationId xmlns:a16="http://schemas.microsoft.com/office/drawing/2014/main" id="{BFF52C52-CEF7-4A8E-9D33-644ACC1D2B6D}"/>
              </a:ext>
            </a:extLst>
          </p:cNvPr>
          <p:cNvCxnSpPr>
            <a:cxnSpLocks/>
          </p:cNvCxnSpPr>
          <p:nvPr/>
        </p:nvCxnSpPr>
        <p:spPr>
          <a:xfrm>
            <a:off x="7560000" y="4500000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04D31749-D0E7-4E4D-8CD8-71F082DE4DEC}"/>
              </a:ext>
            </a:extLst>
          </p:cNvPr>
          <p:cNvSpPr/>
          <p:nvPr/>
        </p:nvSpPr>
        <p:spPr>
          <a:xfrm>
            <a:off x="10635833" y="823024"/>
            <a:ext cx="1399101" cy="113145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Mercator??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Cajas igual tamaño</a:t>
            </a:r>
          </a:p>
        </p:txBody>
      </p:sp>
      <p:sp>
        <p:nvSpPr>
          <p:cNvPr id="166" name="Rectángulo 165">
            <a:extLst>
              <a:ext uri="{FF2B5EF4-FFF2-40B4-BE49-F238E27FC236}">
                <a16:creationId xmlns:a16="http://schemas.microsoft.com/office/drawing/2014/main" id="{8C5FE938-CC94-4481-AFB1-F85DB480A467}"/>
              </a:ext>
            </a:extLst>
          </p:cNvPr>
          <p:cNvSpPr/>
          <p:nvPr/>
        </p:nvSpPr>
        <p:spPr>
          <a:xfrm>
            <a:off x="2831736" y="3050918"/>
            <a:ext cx="216000" cy="90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sz="800" dirty="0">
              <a:solidFill>
                <a:schemeClr val="tx1"/>
              </a:solidFill>
            </a:endParaRPr>
          </a:p>
        </p:txBody>
      </p:sp>
      <p:sp>
        <p:nvSpPr>
          <p:cNvPr id="169" name="Rectángulo 168">
            <a:extLst>
              <a:ext uri="{FF2B5EF4-FFF2-40B4-BE49-F238E27FC236}">
                <a16:creationId xmlns:a16="http://schemas.microsoft.com/office/drawing/2014/main" id="{79BC4AF6-6066-4F2F-B8FB-EA760556003C}"/>
              </a:ext>
            </a:extLst>
          </p:cNvPr>
          <p:cNvSpPr/>
          <p:nvPr/>
        </p:nvSpPr>
        <p:spPr>
          <a:xfrm>
            <a:off x="3075617" y="3051885"/>
            <a:ext cx="216000" cy="90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sz="800" dirty="0">
              <a:solidFill>
                <a:schemeClr val="tx1"/>
              </a:solidFill>
            </a:endParaRPr>
          </a:p>
        </p:txBody>
      </p:sp>
      <p:sp>
        <p:nvSpPr>
          <p:cNvPr id="6" name="Botón de acción: Ayuda 5">
            <a:hlinkClick r:id="rId7" highlightClick="1"/>
            <a:hlinkHover r:id="rId7"/>
            <a:extLst>
              <a:ext uri="{FF2B5EF4-FFF2-40B4-BE49-F238E27FC236}">
                <a16:creationId xmlns:a16="http://schemas.microsoft.com/office/drawing/2014/main" id="{BE171FB2-DF6D-40A9-B453-5725A95EBA80}"/>
              </a:ext>
            </a:extLst>
          </p:cNvPr>
          <p:cNvSpPr/>
          <p:nvPr/>
        </p:nvSpPr>
        <p:spPr>
          <a:xfrm>
            <a:off x="582816" y="2461886"/>
            <a:ext cx="192564" cy="148948"/>
          </a:xfrm>
          <a:prstGeom prst="actionButtonHelp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70" name="Botón de acción: Ayuda 169">
            <a:hlinkClick r:id="rId7" highlightClick="1"/>
            <a:hlinkHover r:id="rId7"/>
            <a:extLst>
              <a:ext uri="{FF2B5EF4-FFF2-40B4-BE49-F238E27FC236}">
                <a16:creationId xmlns:a16="http://schemas.microsoft.com/office/drawing/2014/main" id="{3CDC4D88-90B8-4BAB-8E63-B95A139F89C7}"/>
              </a:ext>
            </a:extLst>
          </p:cNvPr>
          <p:cNvSpPr/>
          <p:nvPr/>
        </p:nvSpPr>
        <p:spPr>
          <a:xfrm>
            <a:off x="606655" y="1591638"/>
            <a:ext cx="192564" cy="148948"/>
          </a:xfrm>
          <a:prstGeom prst="actionButtonHelp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71" name="Botón de acción: Ayuda 170">
            <a:hlinkClick r:id="rId7" highlightClick="1"/>
            <a:hlinkHover r:id="rId7"/>
            <a:extLst>
              <a:ext uri="{FF2B5EF4-FFF2-40B4-BE49-F238E27FC236}">
                <a16:creationId xmlns:a16="http://schemas.microsoft.com/office/drawing/2014/main" id="{46CDFB8A-A1F5-474A-AAD7-EFC1F9CF52C8}"/>
              </a:ext>
            </a:extLst>
          </p:cNvPr>
          <p:cNvSpPr/>
          <p:nvPr/>
        </p:nvSpPr>
        <p:spPr>
          <a:xfrm>
            <a:off x="944735" y="4072888"/>
            <a:ext cx="192564" cy="148948"/>
          </a:xfrm>
          <a:prstGeom prst="actionButtonHelp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74" name="Rectángulo 173">
            <a:extLst>
              <a:ext uri="{FF2B5EF4-FFF2-40B4-BE49-F238E27FC236}">
                <a16:creationId xmlns:a16="http://schemas.microsoft.com/office/drawing/2014/main" id="{4FDAA27F-17A2-441E-97FD-80C7CE29D227}"/>
              </a:ext>
            </a:extLst>
          </p:cNvPr>
          <p:cNvSpPr/>
          <p:nvPr/>
        </p:nvSpPr>
        <p:spPr>
          <a:xfrm>
            <a:off x="2266999" y="5588973"/>
            <a:ext cx="1076603" cy="4575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tx1"/>
                </a:solidFill>
              </a:rPr>
              <a:t>DESCARGAR RESULTADOS</a:t>
            </a:r>
          </a:p>
        </p:txBody>
      </p:sp>
      <p:pic>
        <p:nvPicPr>
          <p:cNvPr id="181" name="Imagen 180">
            <a:extLst>
              <a:ext uri="{FF2B5EF4-FFF2-40B4-BE49-F238E27FC236}">
                <a16:creationId xmlns:a16="http://schemas.microsoft.com/office/drawing/2014/main" id="{4C554D4E-2875-4DED-80C3-3E9EFE007B1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7838" t="57443" r="61986" b="33782"/>
          <a:stretch/>
        </p:blipFill>
        <p:spPr>
          <a:xfrm>
            <a:off x="5723593" y="41582"/>
            <a:ext cx="1240640" cy="601815"/>
          </a:xfrm>
          <a:prstGeom prst="rect">
            <a:avLst/>
          </a:prstGeom>
        </p:spPr>
      </p:pic>
      <p:sp>
        <p:nvSpPr>
          <p:cNvPr id="172" name="Diagrama de flujo: combinar 171">
            <a:extLst>
              <a:ext uri="{FF2B5EF4-FFF2-40B4-BE49-F238E27FC236}">
                <a16:creationId xmlns:a16="http://schemas.microsoft.com/office/drawing/2014/main" id="{04D7A65F-4F30-45D5-8722-F7A64C7E0514}"/>
              </a:ext>
            </a:extLst>
          </p:cNvPr>
          <p:cNvSpPr/>
          <p:nvPr/>
        </p:nvSpPr>
        <p:spPr>
          <a:xfrm>
            <a:off x="3340421" y="1661528"/>
            <a:ext cx="113304" cy="114561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4" name="Rectángulo 183">
            <a:extLst>
              <a:ext uri="{FF2B5EF4-FFF2-40B4-BE49-F238E27FC236}">
                <a16:creationId xmlns:a16="http://schemas.microsoft.com/office/drawing/2014/main" id="{BD571D07-8F9B-4246-87E5-65F9B56F579D}"/>
              </a:ext>
            </a:extLst>
          </p:cNvPr>
          <p:cNvSpPr/>
          <p:nvPr/>
        </p:nvSpPr>
        <p:spPr>
          <a:xfrm>
            <a:off x="2651448" y="1838923"/>
            <a:ext cx="864000" cy="144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800" dirty="0" err="1">
                <a:solidFill>
                  <a:schemeClr val="tx1"/>
                </a:solidFill>
              </a:rPr>
              <a:t>Select</a:t>
            </a:r>
            <a:r>
              <a:rPr lang="es-CL" sz="800" dirty="0">
                <a:solidFill>
                  <a:schemeClr val="tx1"/>
                </a:solidFill>
              </a:rPr>
              <a:t> Long - Lat</a:t>
            </a:r>
          </a:p>
        </p:txBody>
      </p:sp>
      <p:sp>
        <p:nvSpPr>
          <p:cNvPr id="185" name="Rectángulo 184">
            <a:extLst>
              <a:ext uri="{FF2B5EF4-FFF2-40B4-BE49-F238E27FC236}">
                <a16:creationId xmlns:a16="http://schemas.microsoft.com/office/drawing/2014/main" id="{1DF04507-CF34-4DAD-99F5-5EC4ADEFA346}"/>
              </a:ext>
            </a:extLst>
          </p:cNvPr>
          <p:cNvSpPr/>
          <p:nvPr/>
        </p:nvSpPr>
        <p:spPr>
          <a:xfrm>
            <a:off x="2651448" y="1981739"/>
            <a:ext cx="864000" cy="144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800" dirty="0">
                <a:solidFill>
                  <a:schemeClr val="tx1"/>
                </a:solidFill>
              </a:rPr>
              <a:t>Select Manually</a:t>
            </a:r>
          </a:p>
        </p:txBody>
      </p:sp>
      <p:sp>
        <p:nvSpPr>
          <p:cNvPr id="186" name="Rectángulo 185">
            <a:extLst>
              <a:ext uri="{FF2B5EF4-FFF2-40B4-BE49-F238E27FC236}">
                <a16:creationId xmlns:a16="http://schemas.microsoft.com/office/drawing/2014/main" id="{C2FE69E2-86D1-430A-9F16-AB85CFECD048}"/>
              </a:ext>
            </a:extLst>
          </p:cNvPr>
          <p:cNvSpPr/>
          <p:nvPr/>
        </p:nvSpPr>
        <p:spPr>
          <a:xfrm>
            <a:off x="3006596" y="1862791"/>
            <a:ext cx="216000" cy="90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sz="800" dirty="0">
              <a:solidFill>
                <a:schemeClr val="tx1"/>
              </a:solidFill>
            </a:endParaRPr>
          </a:p>
        </p:txBody>
      </p:sp>
      <p:sp>
        <p:nvSpPr>
          <p:cNvPr id="187" name="Rectángulo 186">
            <a:extLst>
              <a:ext uri="{FF2B5EF4-FFF2-40B4-BE49-F238E27FC236}">
                <a16:creationId xmlns:a16="http://schemas.microsoft.com/office/drawing/2014/main" id="{7BBAD339-28E7-4B40-BE52-A2F6525C2B11}"/>
              </a:ext>
            </a:extLst>
          </p:cNvPr>
          <p:cNvSpPr/>
          <p:nvPr/>
        </p:nvSpPr>
        <p:spPr>
          <a:xfrm>
            <a:off x="3250477" y="1863758"/>
            <a:ext cx="216000" cy="90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sz="800" dirty="0">
              <a:solidFill>
                <a:schemeClr val="tx1"/>
              </a:solidFill>
            </a:endParaRPr>
          </a:p>
        </p:txBody>
      </p:sp>
      <p:sp>
        <p:nvSpPr>
          <p:cNvPr id="196" name="Diagrama de flujo: combinar 195">
            <a:extLst>
              <a:ext uri="{FF2B5EF4-FFF2-40B4-BE49-F238E27FC236}">
                <a16:creationId xmlns:a16="http://schemas.microsoft.com/office/drawing/2014/main" id="{3352EA8A-2C65-4875-8E6A-E869EA8FA379}"/>
              </a:ext>
            </a:extLst>
          </p:cNvPr>
          <p:cNvSpPr/>
          <p:nvPr/>
        </p:nvSpPr>
        <p:spPr>
          <a:xfrm>
            <a:off x="3240000" y="3204000"/>
            <a:ext cx="72000" cy="72000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7" name="Rectángulo 196">
            <a:extLst>
              <a:ext uri="{FF2B5EF4-FFF2-40B4-BE49-F238E27FC236}">
                <a16:creationId xmlns:a16="http://schemas.microsoft.com/office/drawing/2014/main" id="{C07FF42A-76BE-4432-BB14-A37F505DD09E}"/>
              </a:ext>
            </a:extLst>
          </p:cNvPr>
          <p:cNvSpPr/>
          <p:nvPr/>
        </p:nvSpPr>
        <p:spPr>
          <a:xfrm>
            <a:off x="2794001" y="3310873"/>
            <a:ext cx="720000" cy="144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800" dirty="0">
                <a:solidFill>
                  <a:schemeClr val="tx1"/>
                </a:solidFill>
              </a:rPr>
              <a:t>Clic &amp; drag</a:t>
            </a:r>
          </a:p>
        </p:txBody>
      </p:sp>
      <p:sp>
        <p:nvSpPr>
          <p:cNvPr id="211" name="Rectángulo 210">
            <a:extLst>
              <a:ext uri="{FF2B5EF4-FFF2-40B4-BE49-F238E27FC236}">
                <a16:creationId xmlns:a16="http://schemas.microsoft.com/office/drawing/2014/main" id="{6F2202AA-4B0F-4675-99D7-4D62F3A979A8}"/>
              </a:ext>
            </a:extLst>
          </p:cNvPr>
          <p:cNvSpPr/>
          <p:nvPr/>
        </p:nvSpPr>
        <p:spPr>
          <a:xfrm>
            <a:off x="3118001" y="3530455"/>
            <a:ext cx="396000" cy="90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700" dirty="0">
                <a:solidFill>
                  <a:schemeClr val="tx1"/>
                </a:solidFill>
              </a:rPr>
              <a:t>done</a:t>
            </a:r>
          </a:p>
        </p:txBody>
      </p:sp>
      <p:sp>
        <p:nvSpPr>
          <p:cNvPr id="223" name="Elipse 222">
            <a:extLst>
              <a:ext uri="{FF2B5EF4-FFF2-40B4-BE49-F238E27FC236}">
                <a16:creationId xmlns:a16="http://schemas.microsoft.com/office/drawing/2014/main" id="{D6EBB410-6AB2-4F4B-9F1B-EF91E22A78B1}"/>
              </a:ext>
            </a:extLst>
          </p:cNvPr>
          <p:cNvSpPr/>
          <p:nvPr/>
        </p:nvSpPr>
        <p:spPr>
          <a:xfrm>
            <a:off x="1010438" y="1873664"/>
            <a:ext cx="1214731" cy="9393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>
                <a:solidFill>
                  <a:schemeClr val="tx1"/>
                </a:solidFill>
              </a:rPr>
              <a:t>Enlace a archivo/URL, </a:t>
            </a:r>
            <a:r>
              <a:rPr lang="es-CL" sz="1400" b="1" dirty="0" err="1">
                <a:solidFill>
                  <a:schemeClr val="tx1"/>
                </a:solidFill>
              </a:rPr>
              <a:t>etc</a:t>
            </a:r>
            <a:endParaRPr lang="es-CL" sz="1400" b="1" dirty="0">
              <a:solidFill>
                <a:schemeClr val="tx1"/>
              </a:solidFill>
            </a:endParaRPr>
          </a:p>
        </p:txBody>
      </p:sp>
      <p:cxnSp>
        <p:nvCxnSpPr>
          <p:cNvPr id="224" name="Conector recto de flecha 223">
            <a:extLst>
              <a:ext uri="{FF2B5EF4-FFF2-40B4-BE49-F238E27FC236}">
                <a16:creationId xmlns:a16="http://schemas.microsoft.com/office/drawing/2014/main" id="{32567B3B-1E1C-43EF-A238-018264185D10}"/>
              </a:ext>
            </a:extLst>
          </p:cNvPr>
          <p:cNvCxnSpPr>
            <a:cxnSpLocks/>
            <a:stCxn id="223" idx="2"/>
          </p:cNvCxnSpPr>
          <p:nvPr/>
        </p:nvCxnSpPr>
        <p:spPr>
          <a:xfrm flipH="1">
            <a:off x="832735" y="2343342"/>
            <a:ext cx="177703" cy="1360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Conector recto de flecha 224">
            <a:extLst>
              <a:ext uri="{FF2B5EF4-FFF2-40B4-BE49-F238E27FC236}">
                <a16:creationId xmlns:a16="http://schemas.microsoft.com/office/drawing/2014/main" id="{697E7828-472B-4603-881A-0EF1D830B9EC}"/>
              </a:ext>
            </a:extLst>
          </p:cNvPr>
          <p:cNvCxnSpPr>
            <a:cxnSpLocks/>
            <a:endCxn id="64" idx="0"/>
          </p:cNvCxnSpPr>
          <p:nvPr/>
        </p:nvCxnSpPr>
        <p:spPr>
          <a:xfrm flipH="1" flipV="1">
            <a:off x="832735" y="1605362"/>
            <a:ext cx="460728" cy="3738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Elipse 227">
            <a:extLst>
              <a:ext uri="{FF2B5EF4-FFF2-40B4-BE49-F238E27FC236}">
                <a16:creationId xmlns:a16="http://schemas.microsoft.com/office/drawing/2014/main" id="{EF993AEB-C190-410B-BD3E-B1C02EB79643}"/>
              </a:ext>
            </a:extLst>
          </p:cNvPr>
          <p:cNvSpPr/>
          <p:nvPr/>
        </p:nvSpPr>
        <p:spPr>
          <a:xfrm>
            <a:off x="4726826" y="4557477"/>
            <a:ext cx="1214731" cy="7965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>
                <a:solidFill>
                  <a:schemeClr val="tx1"/>
                </a:solidFill>
              </a:rPr>
              <a:t>mapa </a:t>
            </a:r>
          </a:p>
          <a:p>
            <a:pPr algn="ctr"/>
            <a:r>
              <a:rPr lang="es-CL" sz="1400" b="1" dirty="0">
                <a:solidFill>
                  <a:schemeClr val="tx1"/>
                </a:solidFill>
              </a:rPr>
              <a:t>+ </a:t>
            </a:r>
          </a:p>
          <a:p>
            <a:pPr algn="ctr"/>
            <a:r>
              <a:rPr lang="es-CL" sz="1400" b="1" dirty="0">
                <a:solidFill>
                  <a:schemeClr val="tx1"/>
                </a:solidFill>
              </a:rPr>
              <a:t>matriz</a:t>
            </a:r>
          </a:p>
        </p:txBody>
      </p:sp>
      <p:cxnSp>
        <p:nvCxnSpPr>
          <p:cNvPr id="229" name="Conector recto de flecha 228">
            <a:extLst>
              <a:ext uri="{FF2B5EF4-FFF2-40B4-BE49-F238E27FC236}">
                <a16:creationId xmlns:a16="http://schemas.microsoft.com/office/drawing/2014/main" id="{35AF4D94-DDD2-4FA9-AE3C-80156B19629F}"/>
              </a:ext>
            </a:extLst>
          </p:cNvPr>
          <p:cNvCxnSpPr>
            <a:cxnSpLocks/>
            <a:stCxn id="228" idx="2"/>
            <a:endCxn id="174" idx="3"/>
          </p:cNvCxnSpPr>
          <p:nvPr/>
        </p:nvCxnSpPr>
        <p:spPr>
          <a:xfrm flipH="1">
            <a:off x="3343602" y="4955731"/>
            <a:ext cx="1383224" cy="8620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Elipse 256">
            <a:extLst>
              <a:ext uri="{FF2B5EF4-FFF2-40B4-BE49-F238E27FC236}">
                <a16:creationId xmlns:a16="http://schemas.microsoft.com/office/drawing/2014/main" id="{DA7B6577-CE4D-4B5A-BF16-3A78DD420DAD}"/>
              </a:ext>
            </a:extLst>
          </p:cNvPr>
          <p:cNvSpPr/>
          <p:nvPr/>
        </p:nvSpPr>
        <p:spPr>
          <a:xfrm>
            <a:off x="6345269" y="4740395"/>
            <a:ext cx="1214731" cy="7965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>
                <a:solidFill>
                  <a:schemeClr val="tx1"/>
                </a:solidFill>
              </a:rPr>
              <a:t>Posición cursor</a:t>
            </a:r>
          </a:p>
        </p:txBody>
      </p:sp>
      <p:cxnSp>
        <p:nvCxnSpPr>
          <p:cNvPr id="258" name="Conector recto de flecha 257">
            <a:extLst>
              <a:ext uri="{FF2B5EF4-FFF2-40B4-BE49-F238E27FC236}">
                <a16:creationId xmlns:a16="http://schemas.microsoft.com/office/drawing/2014/main" id="{6ABC0D77-F68B-48A4-BAE3-D08742EB3402}"/>
              </a:ext>
            </a:extLst>
          </p:cNvPr>
          <p:cNvCxnSpPr>
            <a:cxnSpLocks/>
            <a:stCxn id="257" idx="2"/>
          </p:cNvCxnSpPr>
          <p:nvPr/>
        </p:nvCxnSpPr>
        <p:spPr>
          <a:xfrm flipH="1">
            <a:off x="5941557" y="5138649"/>
            <a:ext cx="403712" cy="3554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Rectángulo 262">
            <a:extLst>
              <a:ext uri="{FF2B5EF4-FFF2-40B4-BE49-F238E27FC236}">
                <a16:creationId xmlns:a16="http://schemas.microsoft.com/office/drawing/2014/main" id="{96BF2E16-5536-4F06-86C1-89BEBACBEFB0}"/>
              </a:ext>
            </a:extLst>
          </p:cNvPr>
          <p:cNvSpPr/>
          <p:nvPr/>
        </p:nvSpPr>
        <p:spPr>
          <a:xfrm>
            <a:off x="77968" y="5860771"/>
            <a:ext cx="1731848" cy="208954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tx1"/>
                </a:solidFill>
              </a:rPr>
              <a:t>Ir a Conectividad 1.0  </a:t>
            </a:r>
          </a:p>
        </p:txBody>
      </p:sp>
      <p:sp>
        <p:nvSpPr>
          <p:cNvPr id="264" name="Elipse 263">
            <a:extLst>
              <a:ext uri="{FF2B5EF4-FFF2-40B4-BE49-F238E27FC236}">
                <a16:creationId xmlns:a16="http://schemas.microsoft.com/office/drawing/2014/main" id="{1D3C8F0B-37A1-493E-BC07-C31A82A574DA}"/>
              </a:ext>
            </a:extLst>
          </p:cNvPr>
          <p:cNvSpPr/>
          <p:nvPr/>
        </p:nvSpPr>
        <p:spPr>
          <a:xfrm>
            <a:off x="6173125" y="1276408"/>
            <a:ext cx="1610612" cy="9785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>
                <a:solidFill>
                  <a:schemeClr val="tx1"/>
                </a:solidFill>
              </a:rPr>
              <a:t>Enlace a actual conectividad</a:t>
            </a:r>
          </a:p>
        </p:txBody>
      </p:sp>
      <p:cxnSp>
        <p:nvCxnSpPr>
          <p:cNvPr id="265" name="Conector recto de flecha 264">
            <a:extLst>
              <a:ext uri="{FF2B5EF4-FFF2-40B4-BE49-F238E27FC236}">
                <a16:creationId xmlns:a16="http://schemas.microsoft.com/office/drawing/2014/main" id="{7F87A052-1257-463A-859A-D440564676F8}"/>
              </a:ext>
            </a:extLst>
          </p:cNvPr>
          <p:cNvCxnSpPr>
            <a:cxnSpLocks/>
            <a:stCxn id="264" idx="2"/>
            <a:endCxn id="263" idx="0"/>
          </p:cNvCxnSpPr>
          <p:nvPr/>
        </p:nvCxnSpPr>
        <p:spPr>
          <a:xfrm flipH="1">
            <a:off x="943892" y="1765664"/>
            <a:ext cx="5229233" cy="40951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ectángulo 145">
            <a:extLst>
              <a:ext uri="{FF2B5EF4-FFF2-40B4-BE49-F238E27FC236}">
                <a16:creationId xmlns:a16="http://schemas.microsoft.com/office/drawing/2014/main" id="{E48DD711-7A27-450E-BA15-322F9F1A3ED8}"/>
              </a:ext>
            </a:extLst>
          </p:cNvPr>
          <p:cNvSpPr/>
          <p:nvPr/>
        </p:nvSpPr>
        <p:spPr>
          <a:xfrm>
            <a:off x="3118001" y="3442732"/>
            <a:ext cx="396000" cy="90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700" dirty="0" err="1">
                <a:solidFill>
                  <a:schemeClr val="tx1"/>
                </a:solidFill>
              </a:rPr>
              <a:t>clear</a:t>
            </a:r>
            <a:endParaRPr lang="es-CL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372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ctángulo 178">
            <a:extLst>
              <a:ext uri="{FF2B5EF4-FFF2-40B4-BE49-F238E27FC236}">
                <a16:creationId xmlns:a16="http://schemas.microsoft.com/office/drawing/2014/main" id="{BC2ED7F1-B1DD-4202-AE1C-2F16360B76AD}"/>
              </a:ext>
            </a:extLst>
          </p:cNvPr>
          <p:cNvSpPr/>
          <p:nvPr/>
        </p:nvSpPr>
        <p:spPr>
          <a:xfrm>
            <a:off x="3786087" y="737942"/>
            <a:ext cx="832137" cy="4188316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80" name="Rectángulo 179">
            <a:extLst>
              <a:ext uri="{FF2B5EF4-FFF2-40B4-BE49-F238E27FC236}">
                <a16:creationId xmlns:a16="http://schemas.microsoft.com/office/drawing/2014/main" id="{E4572EC3-4BF6-46A8-8AA9-FFD9A14D3C27}"/>
              </a:ext>
            </a:extLst>
          </p:cNvPr>
          <p:cNvSpPr/>
          <p:nvPr/>
        </p:nvSpPr>
        <p:spPr>
          <a:xfrm>
            <a:off x="3784131" y="5045948"/>
            <a:ext cx="850064" cy="959550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tx1"/>
                </a:solidFill>
              </a:rPr>
              <a:t>GUÍA USUARIO</a:t>
            </a:r>
          </a:p>
        </p:txBody>
      </p:sp>
      <p:sp>
        <p:nvSpPr>
          <p:cNvPr id="182" name="Rectángulo 181">
            <a:extLst>
              <a:ext uri="{FF2B5EF4-FFF2-40B4-BE49-F238E27FC236}">
                <a16:creationId xmlns:a16="http://schemas.microsoft.com/office/drawing/2014/main" id="{3C55B52C-EA05-42B2-906E-6D7458DD0065}"/>
              </a:ext>
            </a:extLst>
          </p:cNvPr>
          <p:cNvSpPr/>
          <p:nvPr/>
        </p:nvSpPr>
        <p:spPr>
          <a:xfrm>
            <a:off x="3976524" y="4421698"/>
            <a:ext cx="434815" cy="180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000" b="1" dirty="0" err="1">
                <a:solidFill>
                  <a:schemeClr val="tx1"/>
                </a:solidFill>
              </a:rPr>
              <a:t>Máx</a:t>
            </a:r>
            <a:endParaRPr lang="es-CL" sz="1000" b="1" dirty="0">
              <a:solidFill>
                <a:schemeClr val="tx1"/>
              </a:solidFill>
            </a:endParaRPr>
          </a:p>
        </p:txBody>
      </p:sp>
      <p:sp>
        <p:nvSpPr>
          <p:cNvPr id="183" name="Rectángulo 182">
            <a:extLst>
              <a:ext uri="{FF2B5EF4-FFF2-40B4-BE49-F238E27FC236}">
                <a16:creationId xmlns:a16="http://schemas.microsoft.com/office/drawing/2014/main" id="{AF504FBA-48D2-4FA6-B13C-C1A553960FE2}"/>
              </a:ext>
            </a:extLst>
          </p:cNvPr>
          <p:cNvSpPr/>
          <p:nvPr/>
        </p:nvSpPr>
        <p:spPr>
          <a:xfrm>
            <a:off x="3978000" y="4647695"/>
            <a:ext cx="434815" cy="180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000" b="1" dirty="0" err="1">
                <a:solidFill>
                  <a:schemeClr val="tx1"/>
                </a:solidFill>
              </a:rPr>
              <a:t>Mín</a:t>
            </a:r>
            <a:endParaRPr lang="es-CL" sz="1000" b="1" dirty="0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063667A-374F-4C4A-9D85-C400152A38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27" t="16392" r="19830" b="18095"/>
          <a:stretch/>
        </p:blipFill>
        <p:spPr>
          <a:xfrm>
            <a:off x="4811595" y="731703"/>
            <a:ext cx="7300404" cy="5323044"/>
          </a:xfrm>
          <a:prstGeom prst="rect">
            <a:avLst/>
          </a:prstGeom>
        </p:spPr>
      </p:pic>
      <p:sp>
        <p:nvSpPr>
          <p:cNvPr id="250" name="Rectángulo 249">
            <a:extLst>
              <a:ext uri="{FF2B5EF4-FFF2-40B4-BE49-F238E27FC236}">
                <a16:creationId xmlns:a16="http://schemas.microsoft.com/office/drawing/2014/main" id="{119C3180-7CAA-423C-BC01-ECFCD6742B50}"/>
              </a:ext>
            </a:extLst>
          </p:cNvPr>
          <p:cNvSpPr/>
          <p:nvPr/>
        </p:nvSpPr>
        <p:spPr>
          <a:xfrm>
            <a:off x="8280000" y="3420000"/>
            <a:ext cx="180000" cy="18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1" name="Rectángulo 250">
            <a:extLst>
              <a:ext uri="{FF2B5EF4-FFF2-40B4-BE49-F238E27FC236}">
                <a16:creationId xmlns:a16="http://schemas.microsoft.com/office/drawing/2014/main" id="{D7FC1FDC-9DEC-4D48-93B3-44894E083E84}"/>
              </a:ext>
            </a:extLst>
          </p:cNvPr>
          <p:cNvSpPr/>
          <p:nvPr/>
        </p:nvSpPr>
        <p:spPr>
          <a:xfrm>
            <a:off x="8280000" y="3240000"/>
            <a:ext cx="180000" cy="18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2" name="Rectángulo 251">
            <a:extLst>
              <a:ext uri="{FF2B5EF4-FFF2-40B4-BE49-F238E27FC236}">
                <a16:creationId xmlns:a16="http://schemas.microsoft.com/office/drawing/2014/main" id="{F7678534-7D3E-410A-A5D1-444F1F40C587}"/>
              </a:ext>
            </a:extLst>
          </p:cNvPr>
          <p:cNvSpPr/>
          <p:nvPr/>
        </p:nvSpPr>
        <p:spPr>
          <a:xfrm>
            <a:off x="8100000" y="3240000"/>
            <a:ext cx="180000" cy="18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3" name="Rectángulo 252">
            <a:extLst>
              <a:ext uri="{FF2B5EF4-FFF2-40B4-BE49-F238E27FC236}">
                <a16:creationId xmlns:a16="http://schemas.microsoft.com/office/drawing/2014/main" id="{3C5C8377-A0A2-4457-9DF1-69D8273C3E0A}"/>
              </a:ext>
            </a:extLst>
          </p:cNvPr>
          <p:cNvSpPr/>
          <p:nvPr/>
        </p:nvSpPr>
        <p:spPr>
          <a:xfrm>
            <a:off x="8460000" y="3240000"/>
            <a:ext cx="180000" cy="180000"/>
          </a:xfrm>
          <a:prstGeom prst="rect">
            <a:avLst/>
          </a:prstGeom>
          <a:solidFill>
            <a:srgbClr val="92D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4" name="Rectángulo 253">
            <a:extLst>
              <a:ext uri="{FF2B5EF4-FFF2-40B4-BE49-F238E27FC236}">
                <a16:creationId xmlns:a16="http://schemas.microsoft.com/office/drawing/2014/main" id="{7DDD8970-21AA-4A2F-BCF8-AF7E05A3C1C0}"/>
              </a:ext>
            </a:extLst>
          </p:cNvPr>
          <p:cNvSpPr/>
          <p:nvPr/>
        </p:nvSpPr>
        <p:spPr>
          <a:xfrm>
            <a:off x="8280000" y="3060000"/>
            <a:ext cx="180000" cy="1800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E798D6DB-16D0-495E-8F7C-62AD1A5BDCAE}"/>
              </a:ext>
            </a:extLst>
          </p:cNvPr>
          <p:cNvSpPr/>
          <p:nvPr/>
        </p:nvSpPr>
        <p:spPr>
          <a:xfrm>
            <a:off x="79999" y="731703"/>
            <a:ext cx="1707703" cy="5052344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28EE0EE0-6A2F-499E-B466-CE8B81177E3F}"/>
              </a:ext>
            </a:extLst>
          </p:cNvPr>
          <p:cNvSpPr/>
          <p:nvPr/>
        </p:nvSpPr>
        <p:spPr>
          <a:xfrm>
            <a:off x="-1" y="6125188"/>
            <a:ext cx="12192000" cy="72444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1000" dirty="0"/>
              <a:t>COPYRIGHT CHONOS®</a:t>
            </a:r>
          </a:p>
          <a:p>
            <a:pPr algn="r"/>
            <a:r>
              <a:rPr lang="es-CL" sz="1000" dirty="0"/>
              <a:t>Política de uso de datos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66D7CC1-2299-40D3-8699-250A3DC37D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331" r="16391" b="83779"/>
          <a:stretch/>
        </p:blipFill>
        <p:spPr>
          <a:xfrm>
            <a:off x="1" y="-7264"/>
            <a:ext cx="12192000" cy="650661"/>
          </a:xfrm>
          <a:prstGeom prst="rect">
            <a:avLst/>
          </a:prstGeom>
        </p:spPr>
      </p:pic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61631338-32BF-46AA-8BB2-7B5E66DF5E7C}"/>
              </a:ext>
            </a:extLst>
          </p:cNvPr>
          <p:cNvCxnSpPr>
            <a:cxnSpLocks/>
          </p:cNvCxnSpPr>
          <p:nvPr/>
        </p:nvCxnSpPr>
        <p:spPr>
          <a:xfrm>
            <a:off x="4811595" y="731703"/>
            <a:ext cx="0" cy="532286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ángulo 59">
            <a:extLst>
              <a:ext uri="{FF2B5EF4-FFF2-40B4-BE49-F238E27FC236}">
                <a16:creationId xmlns:a16="http://schemas.microsoft.com/office/drawing/2014/main" id="{2221A9BD-01EF-45E5-BDC7-19216045DCF3}"/>
              </a:ext>
            </a:extLst>
          </p:cNvPr>
          <p:cNvSpPr/>
          <p:nvPr/>
        </p:nvSpPr>
        <p:spPr>
          <a:xfrm>
            <a:off x="81617" y="6525958"/>
            <a:ext cx="4589654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000" dirty="0">
                <a:solidFill>
                  <a:schemeClr val="tx1"/>
                </a:solidFill>
              </a:rPr>
              <a:t>CHONOS : Castro – Chiloé            Fono: 834509340                    Correo: chonos@ifop.cl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019B2014-44AD-4A4A-A084-6A77230364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602" t="40647" r="46553" b="41394"/>
          <a:stretch/>
        </p:blipFill>
        <p:spPr>
          <a:xfrm>
            <a:off x="1552823" y="6556853"/>
            <a:ext cx="88777" cy="131026"/>
          </a:xfrm>
          <a:prstGeom prst="rect">
            <a:avLst/>
          </a:prstGeom>
        </p:spPr>
      </p:pic>
      <p:sp>
        <p:nvSpPr>
          <p:cNvPr id="62" name="Rectángulo 61">
            <a:extLst>
              <a:ext uri="{FF2B5EF4-FFF2-40B4-BE49-F238E27FC236}">
                <a16:creationId xmlns:a16="http://schemas.microsoft.com/office/drawing/2014/main" id="{04F31315-EA06-4BE9-A237-C6DC0C8DED22}"/>
              </a:ext>
            </a:extLst>
          </p:cNvPr>
          <p:cNvSpPr/>
          <p:nvPr/>
        </p:nvSpPr>
        <p:spPr>
          <a:xfrm>
            <a:off x="206859" y="1358157"/>
            <a:ext cx="1251751" cy="2389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000" b="1" dirty="0">
                <a:solidFill>
                  <a:schemeClr val="tx1"/>
                </a:solidFill>
              </a:rPr>
              <a:t>ÁREA de ESTUDIO </a:t>
            </a:r>
          </a:p>
        </p:txBody>
      </p:sp>
      <p:sp>
        <p:nvSpPr>
          <p:cNvPr id="34" name="Diagrama de flujo: combinar 33">
            <a:extLst>
              <a:ext uri="{FF2B5EF4-FFF2-40B4-BE49-F238E27FC236}">
                <a16:creationId xmlns:a16="http://schemas.microsoft.com/office/drawing/2014/main" id="{E05547F7-BED2-4DC4-BB26-512C7881E565}"/>
              </a:ext>
            </a:extLst>
          </p:cNvPr>
          <p:cNvSpPr/>
          <p:nvPr/>
        </p:nvSpPr>
        <p:spPr>
          <a:xfrm>
            <a:off x="1288655" y="1408380"/>
            <a:ext cx="113304" cy="114561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24839BC6-6F62-4056-8393-F6C77602E769}"/>
              </a:ext>
            </a:extLst>
          </p:cNvPr>
          <p:cNvSpPr/>
          <p:nvPr/>
        </p:nvSpPr>
        <p:spPr>
          <a:xfrm>
            <a:off x="206859" y="1605362"/>
            <a:ext cx="1251751" cy="3789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800" dirty="0">
                <a:solidFill>
                  <a:srgbClr val="FF0000"/>
                </a:solidFill>
              </a:rPr>
              <a:t>Chiloé</a:t>
            </a:r>
          </a:p>
          <a:p>
            <a:pPr algn="just"/>
            <a:r>
              <a:rPr lang="es-CL" sz="800" dirty="0">
                <a:solidFill>
                  <a:schemeClr val="tx1"/>
                </a:solidFill>
              </a:rPr>
              <a:t>Aysén</a:t>
            </a:r>
          </a:p>
          <a:p>
            <a:pPr algn="just"/>
            <a:r>
              <a:rPr lang="es-CL" sz="800" dirty="0">
                <a:solidFill>
                  <a:schemeClr val="tx1"/>
                </a:solidFill>
              </a:rPr>
              <a:t>Magallanes</a:t>
            </a: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5C567D64-902E-4941-9E22-DCEB205746CB}"/>
              </a:ext>
            </a:extLst>
          </p:cNvPr>
          <p:cNvSpPr/>
          <p:nvPr/>
        </p:nvSpPr>
        <p:spPr>
          <a:xfrm>
            <a:off x="206860" y="2103980"/>
            <a:ext cx="914398" cy="2389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000" b="1" dirty="0">
                <a:solidFill>
                  <a:schemeClr val="tx1"/>
                </a:solidFill>
              </a:rPr>
              <a:t>PARTÍCULA</a:t>
            </a:r>
          </a:p>
        </p:txBody>
      </p:sp>
      <p:sp>
        <p:nvSpPr>
          <p:cNvPr id="66" name="Diagrama de flujo: combinar 65">
            <a:extLst>
              <a:ext uri="{FF2B5EF4-FFF2-40B4-BE49-F238E27FC236}">
                <a16:creationId xmlns:a16="http://schemas.microsoft.com/office/drawing/2014/main" id="{670670E4-C55A-4C7B-B0D1-0487A25CD08B}"/>
              </a:ext>
            </a:extLst>
          </p:cNvPr>
          <p:cNvSpPr/>
          <p:nvPr/>
        </p:nvSpPr>
        <p:spPr>
          <a:xfrm>
            <a:off x="951303" y="2156054"/>
            <a:ext cx="113304" cy="114561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77117A70-94C1-4A2F-9274-95091DEE924F}"/>
              </a:ext>
            </a:extLst>
          </p:cNvPr>
          <p:cNvSpPr/>
          <p:nvPr/>
        </p:nvSpPr>
        <p:spPr>
          <a:xfrm>
            <a:off x="206859" y="2351185"/>
            <a:ext cx="914399" cy="3789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800" dirty="0">
                <a:solidFill>
                  <a:schemeClr val="tx1"/>
                </a:solidFill>
              </a:rPr>
              <a:t>Inerte</a:t>
            </a:r>
          </a:p>
          <a:p>
            <a:pPr algn="just"/>
            <a:r>
              <a:rPr lang="es-CL" sz="800" dirty="0">
                <a:solidFill>
                  <a:srgbClr val="FF0000"/>
                </a:solidFill>
              </a:rPr>
              <a:t>ISAv</a:t>
            </a:r>
          </a:p>
          <a:p>
            <a:pPr algn="just"/>
            <a:r>
              <a:rPr lang="es-CL" sz="800" dirty="0">
                <a:solidFill>
                  <a:schemeClr val="tx1"/>
                </a:solidFill>
              </a:rPr>
              <a:t>Cáligus</a:t>
            </a:r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E5C1FF03-D6C9-4F57-BC6C-BAABE0DE258A}"/>
              </a:ext>
            </a:extLst>
          </p:cNvPr>
          <p:cNvSpPr/>
          <p:nvPr/>
        </p:nvSpPr>
        <p:spPr>
          <a:xfrm>
            <a:off x="226675" y="2830007"/>
            <a:ext cx="1436121" cy="2389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000" b="1" dirty="0">
                <a:solidFill>
                  <a:schemeClr val="tx1"/>
                </a:solidFill>
              </a:rPr>
              <a:t>TIEMPO DISPERSIÓN</a:t>
            </a:r>
          </a:p>
        </p:txBody>
      </p:sp>
      <p:sp>
        <p:nvSpPr>
          <p:cNvPr id="72" name="Diagrama de flujo: combinar 71">
            <a:extLst>
              <a:ext uri="{FF2B5EF4-FFF2-40B4-BE49-F238E27FC236}">
                <a16:creationId xmlns:a16="http://schemas.microsoft.com/office/drawing/2014/main" id="{25D50CB1-B56F-447B-AB9D-90D65834E848}"/>
              </a:ext>
            </a:extLst>
          </p:cNvPr>
          <p:cNvSpPr/>
          <p:nvPr/>
        </p:nvSpPr>
        <p:spPr>
          <a:xfrm>
            <a:off x="1481445" y="2880509"/>
            <a:ext cx="113304" cy="114561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EBDBC720-3B64-4229-A38D-7048D0E1506C}"/>
              </a:ext>
            </a:extLst>
          </p:cNvPr>
          <p:cNvSpPr/>
          <p:nvPr/>
        </p:nvSpPr>
        <p:spPr>
          <a:xfrm>
            <a:off x="237600" y="3078011"/>
            <a:ext cx="1404000" cy="3789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CL" sz="800" dirty="0">
              <a:solidFill>
                <a:schemeClr val="tx1"/>
              </a:solidFill>
            </a:endParaRPr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id="{9200AC07-78E6-438A-839D-C24CA8E583A7}"/>
              </a:ext>
            </a:extLst>
          </p:cNvPr>
          <p:cNvSpPr/>
          <p:nvPr/>
        </p:nvSpPr>
        <p:spPr>
          <a:xfrm>
            <a:off x="274696" y="3108886"/>
            <a:ext cx="1323310" cy="1595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600" b="1" dirty="0">
                <a:solidFill>
                  <a:schemeClr val="tx1"/>
                </a:solidFill>
              </a:rPr>
              <a:t>Sólo aplica para partículas inertes</a:t>
            </a:r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B912A98F-1E24-48E4-A947-FF491F7A2C89}"/>
              </a:ext>
            </a:extLst>
          </p:cNvPr>
          <p:cNvSpPr/>
          <p:nvPr/>
        </p:nvSpPr>
        <p:spPr>
          <a:xfrm>
            <a:off x="274695" y="3298868"/>
            <a:ext cx="354993" cy="1268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700" b="1" dirty="0">
                <a:solidFill>
                  <a:schemeClr val="tx1"/>
                </a:solidFill>
              </a:rPr>
              <a:t>Días</a:t>
            </a:r>
          </a:p>
        </p:txBody>
      </p:sp>
      <p:sp>
        <p:nvSpPr>
          <p:cNvPr id="76" name="Rectángulo 75">
            <a:extLst>
              <a:ext uri="{FF2B5EF4-FFF2-40B4-BE49-F238E27FC236}">
                <a16:creationId xmlns:a16="http://schemas.microsoft.com/office/drawing/2014/main" id="{221D57DC-3285-4832-B390-3BDF7E6256E3}"/>
              </a:ext>
            </a:extLst>
          </p:cNvPr>
          <p:cNvSpPr/>
          <p:nvPr/>
        </p:nvSpPr>
        <p:spPr>
          <a:xfrm>
            <a:off x="629690" y="3298868"/>
            <a:ext cx="207483" cy="1268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CL" sz="600" dirty="0">
              <a:solidFill>
                <a:schemeClr val="tx1"/>
              </a:solidFill>
            </a:endParaRPr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1C90B923-62C3-4CC5-93B1-6756198820EF}"/>
              </a:ext>
            </a:extLst>
          </p:cNvPr>
          <p:cNvSpPr/>
          <p:nvPr/>
        </p:nvSpPr>
        <p:spPr>
          <a:xfrm>
            <a:off x="954543" y="3298868"/>
            <a:ext cx="427015" cy="1268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700" b="1" dirty="0">
                <a:solidFill>
                  <a:schemeClr val="tx1"/>
                </a:solidFill>
              </a:rPr>
              <a:t>Horas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8ECA941D-6FB8-47BC-B3ED-DD5DACD322AF}"/>
              </a:ext>
            </a:extLst>
          </p:cNvPr>
          <p:cNvSpPr/>
          <p:nvPr/>
        </p:nvSpPr>
        <p:spPr>
          <a:xfrm>
            <a:off x="1377704" y="3298868"/>
            <a:ext cx="207483" cy="1268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CL" sz="600" dirty="0">
              <a:solidFill>
                <a:schemeClr val="tx1"/>
              </a:solidFill>
            </a:endParaRPr>
          </a:p>
        </p:txBody>
      </p:sp>
      <p:sp>
        <p:nvSpPr>
          <p:cNvPr id="79" name="Diagrama de flujo: combinar 78">
            <a:extLst>
              <a:ext uri="{FF2B5EF4-FFF2-40B4-BE49-F238E27FC236}">
                <a16:creationId xmlns:a16="http://schemas.microsoft.com/office/drawing/2014/main" id="{18BE9506-A0CB-4257-9E91-2297A716E8D6}"/>
              </a:ext>
            </a:extLst>
          </p:cNvPr>
          <p:cNvSpPr/>
          <p:nvPr/>
        </p:nvSpPr>
        <p:spPr>
          <a:xfrm>
            <a:off x="684000" y="3321239"/>
            <a:ext cx="72000" cy="72000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0" name="Diagrama de flujo: combinar 79">
            <a:extLst>
              <a:ext uri="{FF2B5EF4-FFF2-40B4-BE49-F238E27FC236}">
                <a16:creationId xmlns:a16="http://schemas.microsoft.com/office/drawing/2014/main" id="{EB79B1BD-66F1-4AB1-8DDA-FCBC7B47B226}"/>
              </a:ext>
            </a:extLst>
          </p:cNvPr>
          <p:cNvSpPr/>
          <p:nvPr/>
        </p:nvSpPr>
        <p:spPr>
          <a:xfrm>
            <a:off x="1440000" y="3321239"/>
            <a:ext cx="72000" cy="72000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id="{FC1808FE-35ED-432A-A5D5-9FFD08B9130A}"/>
              </a:ext>
            </a:extLst>
          </p:cNvPr>
          <p:cNvSpPr/>
          <p:nvPr/>
        </p:nvSpPr>
        <p:spPr>
          <a:xfrm>
            <a:off x="206859" y="3569066"/>
            <a:ext cx="914399" cy="2324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000" b="1" dirty="0">
                <a:solidFill>
                  <a:schemeClr val="tx1"/>
                </a:solidFill>
              </a:rPr>
              <a:t>ESCENARIO</a:t>
            </a:r>
          </a:p>
        </p:txBody>
      </p:sp>
      <p:sp>
        <p:nvSpPr>
          <p:cNvPr id="82" name="Diagrama de flujo: combinar 81">
            <a:extLst>
              <a:ext uri="{FF2B5EF4-FFF2-40B4-BE49-F238E27FC236}">
                <a16:creationId xmlns:a16="http://schemas.microsoft.com/office/drawing/2014/main" id="{8BAD4C08-2BCB-4374-A1DD-2975F4855CFF}"/>
              </a:ext>
            </a:extLst>
          </p:cNvPr>
          <p:cNvSpPr/>
          <p:nvPr/>
        </p:nvSpPr>
        <p:spPr>
          <a:xfrm>
            <a:off x="951303" y="3620112"/>
            <a:ext cx="113304" cy="114561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3" name="Rectángulo 82">
            <a:extLst>
              <a:ext uri="{FF2B5EF4-FFF2-40B4-BE49-F238E27FC236}">
                <a16:creationId xmlns:a16="http://schemas.microsoft.com/office/drawing/2014/main" id="{1AAD4F92-FC09-4CFA-A481-6FA9F8A03062}"/>
              </a:ext>
            </a:extLst>
          </p:cNvPr>
          <p:cNvSpPr/>
          <p:nvPr/>
        </p:nvSpPr>
        <p:spPr>
          <a:xfrm>
            <a:off x="206859" y="3816271"/>
            <a:ext cx="914399" cy="3789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800" dirty="0">
                <a:solidFill>
                  <a:schemeClr val="tx1"/>
                </a:solidFill>
              </a:rPr>
              <a:t>Invierno</a:t>
            </a:r>
          </a:p>
          <a:p>
            <a:pPr algn="just"/>
            <a:r>
              <a:rPr lang="es-CL" sz="800" dirty="0">
                <a:solidFill>
                  <a:schemeClr val="tx1"/>
                </a:solidFill>
              </a:rPr>
              <a:t>Verano</a:t>
            </a:r>
          </a:p>
          <a:p>
            <a:pPr algn="just"/>
            <a:r>
              <a:rPr lang="es-CL" sz="800" dirty="0">
                <a:solidFill>
                  <a:srgbClr val="FF0000"/>
                </a:solidFill>
              </a:rPr>
              <a:t>Año Completo</a:t>
            </a:r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81D65E6A-7E60-462F-9678-41BC20F972C5}"/>
              </a:ext>
            </a:extLst>
          </p:cNvPr>
          <p:cNvSpPr/>
          <p:nvPr/>
        </p:nvSpPr>
        <p:spPr>
          <a:xfrm>
            <a:off x="226675" y="4293051"/>
            <a:ext cx="1151029" cy="2324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000" b="1" dirty="0">
                <a:solidFill>
                  <a:schemeClr val="tx1"/>
                </a:solidFill>
              </a:rPr>
              <a:t>PROFUNDIDAD</a:t>
            </a:r>
          </a:p>
        </p:txBody>
      </p:sp>
      <p:sp>
        <p:nvSpPr>
          <p:cNvPr id="85" name="Diagrama de flujo: combinar 84">
            <a:extLst>
              <a:ext uri="{FF2B5EF4-FFF2-40B4-BE49-F238E27FC236}">
                <a16:creationId xmlns:a16="http://schemas.microsoft.com/office/drawing/2014/main" id="{269B9362-BCE0-4516-B289-12AABCE300D4}"/>
              </a:ext>
            </a:extLst>
          </p:cNvPr>
          <p:cNvSpPr/>
          <p:nvPr/>
        </p:nvSpPr>
        <p:spPr>
          <a:xfrm>
            <a:off x="1190663" y="4345690"/>
            <a:ext cx="113304" cy="114561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6" name="Rectángulo 85">
            <a:extLst>
              <a:ext uri="{FF2B5EF4-FFF2-40B4-BE49-F238E27FC236}">
                <a16:creationId xmlns:a16="http://schemas.microsoft.com/office/drawing/2014/main" id="{12D8DB52-F1C7-497F-AAAD-CB9093D22F96}"/>
              </a:ext>
            </a:extLst>
          </p:cNvPr>
          <p:cNvSpPr/>
          <p:nvPr/>
        </p:nvSpPr>
        <p:spPr>
          <a:xfrm>
            <a:off x="223705" y="4544128"/>
            <a:ext cx="1151029" cy="3789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800" dirty="0">
                <a:solidFill>
                  <a:schemeClr val="tx1"/>
                </a:solidFill>
              </a:rPr>
              <a:t>Superficie (0 m)</a:t>
            </a:r>
          </a:p>
          <a:p>
            <a:pPr algn="just"/>
            <a:r>
              <a:rPr lang="es-CL" sz="800" dirty="0">
                <a:solidFill>
                  <a:schemeClr val="tx1"/>
                </a:solidFill>
              </a:rPr>
              <a:t>30 m</a:t>
            </a:r>
          </a:p>
          <a:p>
            <a:pPr algn="just"/>
            <a:r>
              <a:rPr lang="es-CL" sz="800" dirty="0">
                <a:solidFill>
                  <a:srgbClr val="FF0000"/>
                </a:solidFill>
              </a:rPr>
              <a:t>Columna Agua 0-30 m</a:t>
            </a:r>
          </a:p>
        </p:txBody>
      </p:sp>
      <p:sp>
        <p:nvSpPr>
          <p:cNvPr id="87" name="Rectángulo 86">
            <a:extLst>
              <a:ext uri="{FF2B5EF4-FFF2-40B4-BE49-F238E27FC236}">
                <a16:creationId xmlns:a16="http://schemas.microsoft.com/office/drawing/2014/main" id="{5E064ED8-FF4C-432E-A883-0E6C968C172F}"/>
              </a:ext>
            </a:extLst>
          </p:cNvPr>
          <p:cNvSpPr/>
          <p:nvPr/>
        </p:nvSpPr>
        <p:spPr>
          <a:xfrm>
            <a:off x="219346" y="5045948"/>
            <a:ext cx="1436121" cy="2422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000" b="1" dirty="0">
                <a:solidFill>
                  <a:schemeClr val="tx1"/>
                </a:solidFill>
              </a:rPr>
              <a:t>DISPERSIÓN</a:t>
            </a:r>
          </a:p>
        </p:txBody>
      </p:sp>
      <p:sp>
        <p:nvSpPr>
          <p:cNvPr id="88" name="Diagrama de flujo: combinar 87">
            <a:extLst>
              <a:ext uri="{FF2B5EF4-FFF2-40B4-BE49-F238E27FC236}">
                <a16:creationId xmlns:a16="http://schemas.microsoft.com/office/drawing/2014/main" id="{FCE8C39C-F30C-4C13-893F-0552424510F7}"/>
              </a:ext>
            </a:extLst>
          </p:cNvPr>
          <p:cNvSpPr/>
          <p:nvPr/>
        </p:nvSpPr>
        <p:spPr>
          <a:xfrm>
            <a:off x="1460715" y="5100299"/>
            <a:ext cx="113304" cy="114561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9" name="Rectángulo 88">
            <a:extLst>
              <a:ext uri="{FF2B5EF4-FFF2-40B4-BE49-F238E27FC236}">
                <a16:creationId xmlns:a16="http://schemas.microsoft.com/office/drawing/2014/main" id="{DA4CA006-1F1F-4B85-BAED-1B51D277FE9D}"/>
              </a:ext>
            </a:extLst>
          </p:cNvPr>
          <p:cNvSpPr/>
          <p:nvPr/>
        </p:nvSpPr>
        <p:spPr>
          <a:xfrm>
            <a:off x="219346" y="5293153"/>
            <a:ext cx="1436121" cy="3789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800" dirty="0">
                <a:solidFill>
                  <a:srgbClr val="FF0000"/>
                </a:solidFill>
              </a:rPr>
              <a:t>Downstream</a:t>
            </a:r>
            <a:r>
              <a:rPr lang="es-CL" sz="800" dirty="0">
                <a:solidFill>
                  <a:schemeClr val="tx1"/>
                </a:solidFill>
              </a:rPr>
              <a:t> (hacia dónde va)</a:t>
            </a:r>
          </a:p>
          <a:p>
            <a:pPr algn="just"/>
            <a:r>
              <a:rPr lang="es-CL" sz="800" dirty="0">
                <a:solidFill>
                  <a:schemeClr val="tx1"/>
                </a:solidFill>
              </a:rPr>
              <a:t>Upstream (de dónde viene)</a:t>
            </a:r>
          </a:p>
        </p:txBody>
      </p:sp>
      <p:sp>
        <p:nvSpPr>
          <p:cNvPr id="90" name="Rectángulo 89">
            <a:extLst>
              <a:ext uri="{FF2B5EF4-FFF2-40B4-BE49-F238E27FC236}">
                <a16:creationId xmlns:a16="http://schemas.microsoft.com/office/drawing/2014/main" id="{D60BA9C2-63DD-4EF1-B07C-367FC4B0F14E}"/>
              </a:ext>
            </a:extLst>
          </p:cNvPr>
          <p:cNvSpPr/>
          <p:nvPr/>
        </p:nvSpPr>
        <p:spPr>
          <a:xfrm>
            <a:off x="1942311" y="739365"/>
            <a:ext cx="1698558" cy="4178989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95" name="Rectángulo 94">
            <a:extLst>
              <a:ext uri="{FF2B5EF4-FFF2-40B4-BE49-F238E27FC236}">
                <a16:creationId xmlns:a16="http://schemas.microsoft.com/office/drawing/2014/main" id="{C3DBD588-3B6C-4891-92C1-7A87BEFDE2D0}"/>
              </a:ext>
            </a:extLst>
          </p:cNvPr>
          <p:cNvSpPr/>
          <p:nvPr/>
        </p:nvSpPr>
        <p:spPr>
          <a:xfrm>
            <a:off x="2029893" y="1308880"/>
            <a:ext cx="1536971" cy="2389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000" b="1" dirty="0">
                <a:solidFill>
                  <a:schemeClr val="tx1"/>
                </a:solidFill>
              </a:rPr>
              <a:t>Eval PROBABILIDAD</a:t>
            </a:r>
          </a:p>
        </p:txBody>
      </p:sp>
      <p:sp>
        <p:nvSpPr>
          <p:cNvPr id="96" name="Diagrama de flujo: combinar 95">
            <a:extLst>
              <a:ext uri="{FF2B5EF4-FFF2-40B4-BE49-F238E27FC236}">
                <a16:creationId xmlns:a16="http://schemas.microsoft.com/office/drawing/2014/main" id="{DBA9D406-BEED-4841-B676-F1B49DEAB9BB}"/>
              </a:ext>
            </a:extLst>
          </p:cNvPr>
          <p:cNvSpPr/>
          <p:nvPr/>
        </p:nvSpPr>
        <p:spPr>
          <a:xfrm>
            <a:off x="3350990" y="1360662"/>
            <a:ext cx="113304" cy="114561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7" name="Rectángulo 96">
            <a:extLst>
              <a:ext uri="{FF2B5EF4-FFF2-40B4-BE49-F238E27FC236}">
                <a16:creationId xmlns:a16="http://schemas.microsoft.com/office/drawing/2014/main" id="{AD1EC46C-4E00-4BA5-9C35-047B70EDB4D8}"/>
              </a:ext>
            </a:extLst>
          </p:cNvPr>
          <p:cNvSpPr/>
          <p:nvPr/>
        </p:nvSpPr>
        <p:spPr>
          <a:xfrm>
            <a:off x="2015306" y="1538241"/>
            <a:ext cx="1574139" cy="2701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CL" sz="1000" dirty="0">
              <a:solidFill>
                <a:schemeClr val="tx1"/>
              </a:solidFill>
            </a:endParaRPr>
          </a:p>
          <a:p>
            <a:pPr algn="just"/>
            <a:endParaRPr lang="es-CL" sz="1000" dirty="0">
              <a:solidFill>
                <a:schemeClr val="tx1"/>
              </a:solidFill>
            </a:endParaRPr>
          </a:p>
          <a:p>
            <a:pPr algn="just"/>
            <a:endParaRPr lang="es-CL" sz="1000" dirty="0">
              <a:solidFill>
                <a:schemeClr val="tx1"/>
              </a:solidFill>
            </a:endParaRPr>
          </a:p>
          <a:p>
            <a:pPr algn="just"/>
            <a:endParaRPr lang="es-CL" sz="1000" dirty="0">
              <a:solidFill>
                <a:schemeClr val="tx1"/>
              </a:solidFill>
            </a:endParaRPr>
          </a:p>
        </p:txBody>
      </p:sp>
      <p:sp>
        <p:nvSpPr>
          <p:cNvPr id="99" name="Rectángulo 98">
            <a:extLst>
              <a:ext uri="{FF2B5EF4-FFF2-40B4-BE49-F238E27FC236}">
                <a16:creationId xmlns:a16="http://schemas.microsoft.com/office/drawing/2014/main" id="{44FC1DA4-5C5B-4AA3-B8F9-9B9821ED12FE}"/>
              </a:ext>
            </a:extLst>
          </p:cNvPr>
          <p:cNvSpPr/>
          <p:nvPr/>
        </p:nvSpPr>
        <p:spPr>
          <a:xfrm>
            <a:off x="149296" y="828781"/>
            <a:ext cx="1559965" cy="424449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tx1"/>
                </a:solidFill>
              </a:rPr>
              <a:t>SELECCIONE TIPO DE CONECTIVIDAD</a:t>
            </a:r>
          </a:p>
        </p:txBody>
      </p:sp>
      <p:sp>
        <p:nvSpPr>
          <p:cNvPr id="101" name="Rectángulo 100">
            <a:extLst>
              <a:ext uri="{FF2B5EF4-FFF2-40B4-BE49-F238E27FC236}">
                <a16:creationId xmlns:a16="http://schemas.microsoft.com/office/drawing/2014/main" id="{429D42E6-4D53-415D-8CFB-B38EF81ED16F}"/>
              </a:ext>
            </a:extLst>
          </p:cNvPr>
          <p:cNvSpPr/>
          <p:nvPr/>
        </p:nvSpPr>
        <p:spPr>
          <a:xfrm>
            <a:off x="2000704" y="818341"/>
            <a:ext cx="1559965" cy="424449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tx1"/>
                </a:solidFill>
              </a:rPr>
              <a:t>SELECCIONE TIPO DE RESULTADOS</a:t>
            </a:r>
          </a:p>
        </p:txBody>
      </p:sp>
      <p:sp>
        <p:nvSpPr>
          <p:cNvPr id="103" name="Rectángulo 102">
            <a:extLst>
              <a:ext uri="{FF2B5EF4-FFF2-40B4-BE49-F238E27FC236}">
                <a16:creationId xmlns:a16="http://schemas.microsoft.com/office/drawing/2014/main" id="{ADFF2770-59C1-4691-AD26-3EE33EF3DAF7}"/>
              </a:ext>
            </a:extLst>
          </p:cNvPr>
          <p:cNvSpPr/>
          <p:nvPr/>
        </p:nvSpPr>
        <p:spPr>
          <a:xfrm>
            <a:off x="2081046" y="1604898"/>
            <a:ext cx="1434401" cy="237398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000" b="1" dirty="0">
                <a:solidFill>
                  <a:schemeClr val="tx1"/>
                </a:solidFill>
              </a:rPr>
              <a:t># Box individual</a:t>
            </a:r>
          </a:p>
        </p:txBody>
      </p:sp>
      <p:sp>
        <p:nvSpPr>
          <p:cNvPr id="104" name="Rectángulo 103">
            <a:extLst>
              <a:ext uri="{FF2B5EF4-FFF2-40B4-BE49-F238E27FC236}">
                <a16:creationId xmlns:a16="http://schemas.microsoft.com/office/drawing/2014/main" id="{0DAA3DD1-6E74-4D2C-A1F9-4E7F44CB6CB9}"/>
              </a:ext>
            </a:extLst>
          </p:cNvPr>
          <p:cNvSpPr/>
          <p:nvPr/>
        </p:nvSpPr>
        <p:spPr>
          <a:xfrm>
            <a:off x="2074322" y="2250339"/>
            <a:ext cx="1434401" cy="237398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000" b="1" dirty="0">
                <a:solidFill>
                  <a:schemeClr val="tx1"/>
                </a:solidFill>
              </a:rPr>
              <a:t># Agrupación boxes</a:t>
            </a:r>
          </a:p>
        </p:txBody>
      </p:sp>
      <p:sp>
        <p:nvSpPr>
          <p:cNvPr id="105" name="Diagrama de flujo: combinar 104">
            <a:extLst>
              <a:ext uri="{FF2B5EF4-FFF2-40B4-BE49-F238E27FC236}">
                <a16:creationId xmlns:a16="http://schemas.microsoft.com/office/drawing/2014/main" id="{FCD0018A-68AA-4078-B571-4A8FFDB901DE}"/>
              </a:ext>
            </a:extLst>
          </p:cNvPr>
          <p:cNvSpPr/>
          <p:nvPr/>
        </p:nvSpPr>
        <p:spPr>
          <a:xfrm>
            <a:off x="3338768" y="2303753"/>
            <a:ext cx="113304" cy="114561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8" name="Rectángulo 107">
            <a:extLst>
              <a:ext uri="{FF2B5EF4-FFF2-40B4-BE49-F238E27FC236}">
                <a16:creationId xmlns:a16="http://schemas.microsoft.com/office/drawing/2014/main" id="{160AB15F-D5F2-4F8A-9E6C-AF1629391419}"/>
              </a:ext>
            </a:extLst>
          </p:cNvPr>
          <p:cNvSpPr/>
          <p:nvPr/>
        </p:nvSpPr>
        <p:spPr>
          <a:xfrm>
            <a:off x="3335408" y="2487737"/>
            <a:ext cx="180000" cy="180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1" name="Rectángulo 110">
            <a:extLst>
              <a:ext uri="{FF2B5EF4-FFF2-40B4-BE49-F238E27FC236}">
                <a16:creationId xmlns:a16="http://schemas.microsoft.com/office/drawing/2014/main" id="{E0E1D009-DA6F-4AC1-9AC8-3996578E6E9E}"/>
              </a:ext>
            </a:extLst>
          </p:cNvPr>
          <p:cNvSpPr/>
          <p:nvPr/>
        </p:nvSpPr>
        <p:spPr>
          <a:xfrm>
            <a:off x="2255408" y="2841731"/>
            <a:ext cx="1080000" cy="180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800" b="1" dirty="0" err="1">
                <a:solidFill>
                  <a:schemeClr val="tx1"/>
                </a:solidFill>
              </a:rPr>
              <a:t>User</a:t>
            </a:r>
            <a:r>
              <a:rPr lang="es-CL" sz="800" b="1" dirty="0">
                <a:solidFill>
                  <a:schemeClr val="tx1"/>
                </a:solidFill>
              </a:rPr>
              <a:t> </a:t>
            </a:r>
            <a:r>
              <a:rPr lang="es-CL" sz="800" b="1" dirty="0" err="1">
                <a:solidFill>
                  <a:schemeClr val="tx1"/>
                </a:solidFill>
              </a:rPr>
              <a:t>defined</a:t>
            </a:r>
            <a:endParaRPr lang="es-CL" sz="800" b="1" dirty="0">
              <a:solidFill>
                <a:schemeClr val="tx1"/>
              </a:solidFill>
            </a:endParaRPr>
          </a:p>
        </p:txBody>
      </p:sp>
      <p:sp>
        <p:nvSpPr>
          <p:cNvPr id="116" name="Rectángulo 115">
            <a:extLst>
              <a:ext uri="{FF2B5EF4-FFF2-40B4-BE49-F238E27FC236}">
                <a16:creationId xmlns:a16="http://schemas.microsoft.com/office/drawing/2014/main" id="{FE0AA5FC-D774-423E-8170-D59FC8198462}"/>
              </a:ext>
            </a:extLst>
          </p:cNvPr>
          <p:cNvSpPr/>
          <p:nvPr/>
        </p:nvSpPr>
        <p:spPr>
          <a:xfrm>
            <a:off x="3867178" y="828232"/>
            <a:ext cx="671793" cy="424449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tx1"/>
                </a:solidFill>
              </a:rPr>
              <a:t>PALETA</a:t>
            </a:r>
          </a:p>
        </p:txBody>
      </p:sp>
      <p:pic>
        <p:nvPicPr>
          <p:cNvPr id="117" name="Imagen 116">
            <a:extLst>
              <a:ext uri="{FF2B5EF4-FFF2-40B4-BE49-F238E27FC236}">
                <a16:creationId xmlns:a16="http://schemas.microsoft.com/office/drawing/2014/main" id="{8E76C6F8-5DD9-4A10-8881-C4ADFC3FD8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5862" t="59613" r="43308" b="28430"/>
          <a:stretch/>
        </p:blipFill>
        <p:spPr>
          <a:xfrm rot="10800000">
            <a:off x="4268212" y="1369813"/>
            <a:ext cx="297731" cy="2688059"/>
          </a:xfrm>
          <a:prstGeom prst="rect">
            <a:avLst/>
          </a:prstGeom>
        </p:spPr>
      </p:pic>
      <p:sp>
        <p:nvSpPr>
          <p:cNvPr id="118" name="Rectángulo 117">
            <a:extLst>
              <a:ext uri="{FF2B5EF4-FFF2-40B4-BE49-F238E27FC236}">
                <a16:creationId xmlns:a16="http://schemas.microsoft.com/office/drawing/2014/main" id="{26FB0FEE-6A58-4503-84A5-89D55451C898}"/>
              </a:ext>
            </a:extLst>
          </p:cNvPr>
          <p:cNvSpPr/>
          <p:nvPr/>
        </p:nvSpPr>
        <p:spPr>
          <a:xfrm>
            <a:off x="3823337" y="1477641"/>
            <a:ext cx="506747" cy="169232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00" b="1" dirty="0">
                <a:solidFill>
                  <a:schemeClr val="tx1"/>
                </a:solidFill>
              </a:rPr>
              <a:t>100-90</a:t>
            </a:r>
          </a:p>
        </p:txBody>
      </p:sp>
      <p:sp>
        <p:nvSpPr>
          <p:cNvPr id="119" name="Rectángulo 118">
            <a:extLst>
              <a:ext uri="{FF2B5EF4-FFF2-40B4-BE49-F238E27FC236}">
                <a16:creationId xmlns:a16="http://schemas.microsoft.com/office/drawing/2014/main" id="{FAE4B42B-4042-4EB1-8E2C-96235366DE59}"/>
              </a:ext>
            </a:extLst>
          </p:cNvPr>
          <p:cNvSpPr/>
          <p:nvPr/>
        </p:nvSpPr>
        <p:spPr>
          <a:xfrm>
            <a:off x="3821466" y="1717314"/>
            <a:ext cx="506747" cy="169232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00" b="1" dirty="0">
                <a:solidFill>
                  <a:schemeClr val="tx1"/>
                </a:solidFill>
              </a:rPr>
              <a:t>90-80</a:t>
            </a:r>
          </a:p>
        </p:txBody>
      </p:sp>
      <p:sp>
        <p:nvSpPr>
          <p:cNvPr id="120" name="Rectángulo 119">
            <a:extLst>
              <a:ext uri="{FF2B5EF4-FFF2-40B4-BE49-F238E27FC236}">
                <a16:creationId xmlns:a16="http://schemas.microsoft.com/office/drawing/2014/main" id="{A1B7569E-C36A-47B5-8EB5-83B6FCAE7DDF}"/>
              </a:ext>
            </a:extLst>
          </p:cNvPr>
          <p:cNvSpPr/>
          <p:nvPr/>
        </p:nvSpPr>
        <p:spPr>
          <a:xfrm>
            <a:off x="3821466" y="1956987"/>
            <a:ext cx="506747" cy="169232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00" b="1" dirty="0">
                <a:solidFill>
                  <a:schemeClr val="tx1"/>
                </a:solidFill>
              </a:rPr>
              <a:t>80-70</a:t>
            </a:r>
          </a:p>
        </p:txBody>
      </p:sp>
      <p:sp>
        <p:nvSpPr>
          <p:cNvPr id="121" name="Rectángulo 120">
            <a:extLst>
              <a:ext uri="{FF2B5EF4-FFF2-40B4-BE49-F238E27FC236}">
                <a16:creationId xmlns:a16="http://schemas.microsoft.com/office/drawing/2014/main" id="{18BCF8F9-9E6D-4DCB-A688-B36FB8893E55}"/>
              </a:ext>
            </a:extLst>
          </p:cNvPr>
          <p:cNvSpPr/>
          <p:nvPr/>
        </p:nvSpPr>
        <p:spPr>
          <a:xfrm>
            <a:off x="3821466" y="2185999"/>
            <a:ext cx="506747" cy="169232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00" b="1" dirty="0">
                <a:solidFill>
                  <a:schemeClr val="tx1"/>
                </a:solidFill>
              </a:rPr>
              <a:t>70-60</a:t>
            </a:r>
          </a:p>
        </p:txBody>
      </p:sp>
      <p:sp>
        <p:nvSpPr>
          <p:cNvPr id="122" name="Rectángulo 121">
            <a:extLst>
              <a:ext uri="{FF2B5EF4-FFF2-40B4-BE49-F238E27FC236}">
                <a16:creationId xmlns:a16="http://schemas.microsoft.com/office/drawing/2014/main" id="{B0AFC22C-3C9D-4D85-9065-514A278C3F97}"/>
              </a:ext>
            </a:extLst>
          </p:cNvPr>
          <p:cNvSpPr/>
          <p:nvPr/>
        </p:nvSpPr>
        <p:spPr>
          <a:xfrm>
            <a:off x="3821466" y="2399106"/>
            <a:ext cx="506747" cy="169232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00" b="1" dirty="0">
                <a:solidFill>
                  <a:schemeClr val="tx1"/>
                </a:solidFill>
              </a:rPr>
              <a:t>60-50</a:t>
            </a:r>
          </a:p>
        </p:txBody>
      </p:sp>
      <p:sp>
        <p:nvSpPr>
          <p:cNvPr id="123" name="Rectángulo 122">
            <a:extLst>
              <a:ext uri="{FF2B5EF4-FFF2-40B4-BE49-F238E27FC236}">
                <a16:creationId xmlns:a16="http://schemas.microsoft.com/office/drawing/2014/main" id="{EE2541ED-DC27-45DD-84D2-583A109272A9}"/>
              </a:ext>
            </a:extLst>
          </p:cNvPr>
          <p:cNvSpPr/>
          <p:nvPr/>
        </p:nvSpPr>
        <p:spPr>
          <a:xfrm>
            <a:off x="3821466" y="2646843"/>
            <a:ext cx="506747" cy="169232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00" b="1" dirty="0">
                <a:solidFill>
                  <a:schemeClr val="tx1"/>
                </a:solidFill>
              </a:rPr>
              <a:t>50-40</a:t>
            </a:r>
          </a:p>
        </p:txBody>
      </p:sp>
      <p:sp>
        <p:nvSpPr>
          <p:cNvPr id="124" name="Rectángulo 123">
            <a:extLst>
              <a:ext uri="{FF2B5EF4-FFF2-40B4-BE49-F238E27FC236}">
                <a16:creationId xmlns:a16="http://schemas.microsoft.com/office/drawing/2014/main" id="{8AA0F721-580C-4504-BA9E-905DC88940AD}"/>
              </a:ext>
            </a:extLst>
          </p:cNvPr>
          <p:cNvSpPr/>
          <p:nvPr/>
        </p:nvSpPr>
        <p:spPr>
          <a:xfrm>
            <a:off x="3821466" y="2873402"/>
            <a:ext cx="506747" cy="169232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00" b="1" dirty="0">
                <a:solidFill>
                  <a:schemeClr val="tx1"/>
                </a:solidFill>
              </a:rPr>
              <a:t>40-30</a:t>
            </a:r>
          </a:p>
        </p:txBody>
      </p:sp>
      <p:sp>
        <p:nvSpPr>
          <p:cNvPr id="125" name="Rectángulo 124">
            <a:extLst>
              <a:ext uri="{FF2B5EF4-FFF2-40B4-BE49-F238E27FC236}">
                <a16:creationId xmlns:a16="http://schemas.microsoft.com/office/drawing/2014/main" id="{221029BA-AD13-4DE6-8CA2-750F4EB4CE00}"/>
              </a:ext>
            </a:extLst>
          </p:cNvPr>
          <p:cNvSpPr/>
          <p:nvPr/>
        </p:nvSpPr>
        <p:spPr>
          <a:xfrm>
            <a:off x="3821466" y="3099961"/>
            <a:ext cx="506747" cy="169232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00" b="1" dirty="0">
                <a:solidFill>
                  <a:schemeClr val="tx1"/>
                </a:solidFill>
              </a:rPr>
              <a:t>30-20</a:t>
            </a:r>
          </a:p>
        </p:txBody>
      </p:sp>
      <p:sp>
        <p:nvSpPr>
          <p:cNvPr id="126" name="Rectángulo 125">
            <a:extLst>
              <a:ext uri="{FF2B5EF4-FFF2-40B4-BE49-F238E27FC236}">
                <a16:creationId xmlns:a16="http://schemas.microsoft.com/office/drawing/2014/main" id="{C226CD39-1180-4F89-8A6E-9C7F5F4445ED}"/>
              </a:ext>
            </a:extLst>
          </p:cNvPr>
          <p:cNvSpPr/>
          <p:nvPr/>
        </p:nvSpPr>
        <p:spPr>
          <a:xfrm>
            <a:off x="3821466" y="3337828"/>
            <a:ext cx="506747" cy="169232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00" b="1" dirty="0">
                <a:solidFill>
                  <a:schemeClr val="tx1"/>
                </a:solidFill>
              </a:rPr>
              <a:t>20-10</a:t>
            </a:r>
          </a:p>
        </p:txBody>
      </p:sp>
      <p:sp>
        <p:nvSpPr>
          <p:cNvPr id="127" name="Rectángulo 126">
            <a:extLst>
              <a:ext uri="{FF2B5EF4-FFF2-40B4-BE49-F238E27FC236}">
                <a16:creationId xmlns:a16="http://schemas.microsoft.com/office/drawing/2014/main" id="{53119D54-0B9F-44FA-AA65-A08FE105DFB1}"/>
              </a:ext>
            </a:extLst>
          </p:cNvPr>
          <p:cNvSpPr/>
          <p:nvPr/>
        </p:nvSpPr>
        <p:spPr>
          <a:xfrm>
            <a:off x="3821466" y="3571126"/>
            <a:ext cx="506747" cy="169232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00" b="1" dirty="0">
                <a:solidFill>
                  <a:schemeClr val="tx1"/>
                </a:solidFill>
              </a:rPr>
              <a:t>10-0</a:t>
            </a:r>
          </a:p>
        </p:txBody>
      </p:sp>
      <p:sp>
        <p:nvSpPr>
          <p:cNvPr id="128" name="Rectángulo 127">
            <a:extLst>
              <a:ext uri="{FF2B5EF4-FFF2-40B4-BE49-F238E27FC236}">
                <a16:creationId xmlns:a16="http://schemas.microsoft.com/office/drawing/2014/main" id="{5EC51EF1-4E91-42F6-B117-C3F7DEBBC869}"/>
              </a:ext>
            </a:extLst>
          </p:cNvPr>
          <p:cNvSpPr/>
          <p:nvPr/>
        </p:nvSpPr>
        <p:spPr>
          <a:xfrm>
            <a:off x="3821466" y="3798924"/>
            <a:ext cx="506747" cy="169232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29" name="Rectángulo 128">
            <a:extLst>
              <a:ext uri="{FF2B5EF4-FFF2-40B4-BE49-F238E27FC236}">
                <a16:creationId xmlns:a16="http://schemas.microsoft.com/office/drawing/2014/main" id="{A3459372-DD0F-44C2-AC65-E32A8D299C51}"/>
              </a:ext>
            </a:extLst>
          </p:cNvPr>
          <p:cNvSpPr/>
          <p:nvPr/>
        </p:nvSpPr>
        <p:spPr>
          <a:xfrm>
            <a:off x="3840127" y="4075595"/>
            <a:ext cx="698843" cy="293472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000" b="1" dirty="0">
                <a:solidFill>
                  <a:schemeClr val="tx1"/>
                </a:solidFill>
              </a:rPr>
              <a:t>Otras</a:t>
            </a:r>
          </a:p>
          <a:p>
            <a:r>
              <a:rPr lang="es-CL" sz="1000" b="1" dirty="0">
                <a:solidFill>
                  <a:schemeClr val="tx1"/>
                </a:solidFill>
              </a:rPr>
              <a:t>paletas</a:t>
            </a:r>
          </a:p>
        </p:txBody>
      </p:sp>
      <p:sp>
        <p:nvSpPr>
          <p:cNvPr id="130" name="Diagrama de flujo: combinar 129">
            <a:extLst>
              <a:ext uri="{FF2B5EF4-FFF2-40B4-BE49-F238E27FC236}">
                <a16:creationId xmlns:a16="http://schemas.microsoft.com/office/drawing/2014/main" id="{BB8BA740-23FE-4068-8CA0-6246C855BBE1}"/>
              </a:ext>
            </a:extLst>
          </p:cNvPr>
          <p:cNvSpPr/>
          <p:nvPr/>
        </p:nvSpPr>
        <p:spPr>
          <a:xfrm>
            <a:off x="4360425" y="4165050"/>
            <a:ext cx="113304" cy="114561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2" name="Rectángulo 131">
            <a:extLst>
              <a:ext uri="{FF2B5EF4-FFF2-40B4-BE49-F238E27FC236}">
                <a16:creationId xmlns:a16="http://schemas.microsoft.com/office/drawing/2014/main" id="{61194939-1189-4C47-A9E8-34C0A1F1F74A}"/>
              </a:ext>
            </a:extLst>
          </p:cNvPr>
          <p:cNvSpPr/>
          <p:nvPr/>
        </p:nvSpPr>
        <p:spPr>
          <a:xfrm>
            <a:off x="3337719" y="2664952"/>
            <a:ext cx="180000" cy="180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3" name="Rectángulo 132">
            <a:extLst>
              <a:ext uri="{FF2B5EF4-FFF2-40B4-BE49-F238E27FC236}">
                <a16:creationId xmlns:a16="http://schemas.microsoft.com/office/drawing/2014/main" id="{FDD72BDB-FCDD-40E4-9F86-E5C46477C05F}"/>
              </a:ext>
            </a:extLst>
          </p:cNvPr>
          <p:cNvSpPr/>
          <p:nvPr/>
        </p:nvSpPr>
        <p:spPr>
          <a:xfrm>
            <a:off x="3338568" y="2846080"/>
            <a:ext cx="180000" cy="180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34" name="Rectángulo 133">
            <a:extLst>
              <a:ext uri="{FF2B5EF4-FFF2-40B4-BE49-F238E27FC236}">
                <a16:creationId xmlns:a16="http://schemas.microsoft.com/office/drawing/2014/main" id="{92F71042-C836-40C7-B654-43A6F466EC66}"/>
              </a:ext>
            </a:extLst>
          </p:cNvPr>
          <p:cNvSpPr/>
          <p:nvPr/>
        </p:nvSpPr>
        <p:spPr>
          <a:xfrm>
            <a:off x="2258210" y="3656933"/>
            <a:ext cx="1080000" cy="180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800" b="1" dirty="0">
                <a:solidFill>
                  <a:schemeClr val="tx1"/>
                </a:solidFill>
              </a:rPr>
              <a:t>Pre- defined  boxes </a:t>
            </a:r>
          </a:p>
        </p:txBody>
      </p:sp>
      <p:sp>
        <p:nvSpPr>
          <p:cNvPr id="135" name="Diagrama de flujo: combinar 134">
            <a:extLst>
              <a:ext uri="{FF2B5EF4-FFF2-40B4-BE49-F238E27FC236}">
                <a16:creationId xmlns:a16="http://schemas.microsoft.com/office/drawing/2014/main" id="{5DD0D219-7B6B-40F9-A5D6-345FE6F38187}"/>
              </a:ext>
            </a:extLst>
          </p:cNvPr>
          <p:cNvSpPr/>
          <p:nvPr/>
        </p:nvSpPr>
        <p:spPr>
          <a:xfrm>
            <a:off x="3237366" y="3703206"/>
            <a:ext cx="72000" cy="72000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6" name="Rectángulo 135">
            <a:extLst>
              <a:ext uri="{FF2B5EF4-FFF2-40B4-BE49-F238E27FC236}">
                <a16:creationId xmlns:a16="http://schemas.microsoft.com/office/drawing/2014/main" id="{7AA506AA-2AA0-491B-BCEE-3F309C204E3C}"/>
              </a:ext>
            </a:extLst>
          </p:cNvPr>
          <p:cNvSpPr/>
          <p:nvPr/>
        </p:nvSpPr>
        <p:spPr>
          <a:xfrm>
            <a:off x="2767935" y="3837706"/>
            <a:ext cx="572531" cy="123569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800" dirty="0">
                <a:solidFill>
                  <a:schemeClr val="tx1"/>
                </a:solidFill>
              </a:rPr>
              <a:t>Barrio 1A</a:t>
            </a:r>
          </a:p>
        </p:txBody>
      </p:sp>
      <p:sp>
        <p:nvSpPr>
          <p:cNvPr id="139" name="Rectángulo 138">
            <a:extLst>
              <a:ext uri="{FF2B5EF4-FFF2-40B4-BE49-F238E27FC236}">
                <a16:creationId xmlns:a16="http://schemas.microsoft.com/office/drawing/2014/main" id="{C392E313-159B-40A7-8C96-1D0E1335F1B7}"/>
              </a:ext>
            </a:extLst>
          </p:cNvPr>
          <p:cNvSpPr/>
          <p:nvPr/>
        </p:nvSpPr>
        <p:spPr>
          <a:xfrm>
            <a:off x="2769410" y="3959670"/>
            <a:ext cx="572531" cy="123569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800" dirty="0">
                <a:solidFill>
                  <a:schemeClr val="tx1"/>
                </a:solidFill>
              </a:rPr>
              <a:t>Barrio 1B</a:t>
            </a:r>
          </a:p>
        </p:txBody>
      </p:sp>
      <p:sp>
        <p:nvSpPr>
          <p:cNvPr id="140" name="Rectángulo 139">
            <a:extLst>
              <a:ext uri="{FF2B5EF4-FFF2-40B4-BE49-F238E27FC236}">
                <a16:creationId xmlns:a16="http://schemas.microsoft.com/office/drawing/2014/main" id="{56370395-0F90-4643-BD09-67F848E3176B}"/>
              </a:ext>
            </a:extLst>
          </p:cNvPr>
          <p:cNvSpPr/>
          <p:nvPr/>
        </p:nvSpPr>
        <p:spPr>
          <a:xfrm>
            <a:off x="2769410" y="4084367"/>
            <a:ext cx="572531" cy="123569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800" dirty="0">
                <a:solidFill>
                  <a:schemeClr val="tx1"/>
                </a:solidFill>
              </a:rPr>
              <a:t>Barrio 2</a:t>
            </a:r>
          </a:p>
        </p:txBody>
      </p:sp>
      <p:sp>
        <p:nvSpPr>
          <p:cNvPr id="143" name="Rectángulo 142">
            <a:extLst>
              <a:ext uri="{FF2B5EF4-FFF2-40B4-BE49-F238E27FC236}">
                <a16:creationId xmlns:a16="http://schemas.microsoft.com/office/drawing/2014/main" id="{1D6192FC-75D3-4076-8110-F2697CDD8701}"/>
              </a:ext>
            </a:extLst>
          </p:cNvPr>
          <p:cNvSpPr/>
          <p:nvPr/>
        </p:nvSpPr>
        <p:spPr>
          <a:xfrm>
            <a:off x="2029243" y="4310936"/>
            <a:ext cx="1536971" cy="2389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000" b="1" dirty="0">
                <a:solidFill>
                  <a:schemeClr val="tx1"/>
                </a:solidFill>
              </a:rPr>
              <a:t>MATRIZ RESIDENCIA</a:t>
            </a:r>
          </a:p>
        </p:txBody>
      </p:sp>
      <p:sp>
        <p:nvSpPr>
          <p:cNvPr id="144" name="Rectángulo 143">
            <a:extLst>
              <a:ext uri="{FF2B5EF4-FFF2-40B4-BE49-F238E27FC236}">
                <a16:creationId xmlns:a16="http://schemas.microsoft.com/office/drawing/2014/main" id="{F4214E7C-FEF2-4041-ADA7-1B08EBFE37F8}"/>
              </a:ext>
            </a:extLst>
          </p:cNvPr>
          <p:cNvSpPr/>
          <p:nvPr/>
        </p:nvSpPr>
        <p:spPr>
          <a:xfrm>
            <a:off x="2029243" y="4622726"/>
            <a:ext cx="1536971" cy="2389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000" b="1" dirty="0">
                <a:solidFill>
                  <a:schemeClr val="tx1"/>
                </a:solidFill>
              </a:rPr>
              <a:t>OVERLAPPING MATRIX</a:t>
            </a:r>
          </a:p>
        </p:txBody>
      </p:sp>
      <p:sp>
        <p:nvSpPr>
          <p:cNvPr id="148" name="Rectángulo 147">
            <a:extLst>
              <a:ext uri="{FF2B5EF4-FFF2-40B4-BE49-F238E27FC236}">
                <a16:creationId xmlns:a16="http://schemas.microsoft.com/office/drawing/2014/main" id="{E37D1AC3-1D7E-487E-B1C7-B166C5421EDD}"/>
              </a:ext>
            </a:extLst>
          </p:cNvPr>
          <p:cNvSpPr/>
          <p:nvPr/>
        </p:nvSpPr>
        <p:spPr>
          <a:xfrm>
            <a:off x="4894253" y="5555185"/>
            <a:ext cx="1478858" cy="233792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tx1"/>
                </a:solidFill>
              </a:rPr>
              <a:t>LONG	LAT</a:t>
            </a:r>
          </a:p>
        </p:txBody>
      </p:sp>
      <p:sp>
        <p:nvSpPr>
          <p:cNvPr id="149" name="Rectángulo 148">
            <a:extLst>
              <a:ext uri="{FF2B5EF4-FFF2-40B4-BE49-F238E27FC236}">
                <a16:creationId xmlns:a16="http://schemas.microsoft.com/office/drawing/2014/main" id="{7AA6C943-3793-4872-A7EA-C933B009A473}"/>
              </a:ext>
            </a:extLst>
          </p:cNvPr>
          <p:cNvSpPr/>
          <p:nvPr/>
        </p:nvSpPr>
        <p:spPr>
          <a:xfrm>
            <a:off x="4894253" y="5784047"/>
            <a:ext cx="1478858" cy="233792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>
                <a:solidFill>
                  <a:schemeClr val="tx1"/>
                </a:solidFill>
              </a:rPr>
              <a:t>-73,1252             -42,2218</a:t>
            </a:r>
          </a:p>
        </p:txBody>
      </p:sp>
      <p:sp>
        <p:nvSpPr>
          <p:cNvPr id="152" name="Diagrama de flujo: combinar 151">
            <a:extLst>
              <a:ext uri="{FF2B5EF4-FFF2-40B4-BE49-F238E27FC236}">
                <a16:creationId xmlns:a16="http://schemas.microsoft.com/office/drawing/2014/main" id="{E1BA32D6-9F07-4C83-A68B-2A290C0C008C}"/>
              </a:ext>
            </a:extLst>
          </p:cNvPr>
          <p:cNvSpPr/>
          <p:nvPr/>
        </p:nvSpPr>
        <p:spPr>
          <a:xfrm>
            <a:off x="3226304" y="2884329"/>
            <a:ext cx="72000" cy="72000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3" name="Rectángulo 152">
            <a:extLst>
              <a:ext uri="{FF2B5EF4-FFF2-40B4-BE49-F238E27FC236}">
                <a16:creationId xmlns:a16="http://schemas.microsoft.com/office/drawing/2014/main" id="{3BBB476D-5988-4401-B615-6E2BB354B70A}"/>
              </a:ext>
            </a:extLst>
          </p:cNvPr>
          <p:cNvSpPr/>
          <p:nvPr/>
        </p:nvSpPr>
        <p:spPr>
          <a:xfrm>
            <a:off x="2476588" y="3027050"/>
            <a:ext cx="864000" cy="144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800" dirty="0">
                <a:solidFill>
                  <a:schemeClr val="tx1"/>
                </a:solidFill>
              </a:rPr>
              <a:t>Select Long - Lat</a:t>
            </a:r>
          </a:p>
        </p:txBody>
      </p:sp>
      <p:sp>
        <p:nvSpPr>
          <p:cNvPr id="154" name="Rectángulo 153">
            <a:extLst>
              <a:ext uri="{FF2B5EF4-FFF2-40B4-BE49-F238E27FC236}">
                <a16:creationId xmlns:a16="http://schemas.microsoft.com/office/drawing/2014/main" id="{CB360319-BABC-48C9-A75D-CD197DC55858}"/>
              </a:ext>
            </a:extLst>
          </p:cNvPr>
          <p:cNvSpPr/>
          <p:nvPr/>
        </p:nvSpPr>
        <p:spPr>
          <a:xfrm>
            <a:off x="2476588" y="3169866"/>
            <a:ext cx="864000" cy="144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800" dirty="0">
                <a:solidFill>
                  <a:schemeClr val="tx1"/>
                </a:solidFill>
              </a:rPr>
              <a:t>Select Manually</a:t>
            </a:r>
          </a:p>
        </p:txBody>
      </p:sp>
      <p:sp>
        <p:nvSpPr>
          <p:cNvPr id="155" name="Rectángulo 154">
            <a:extLst>
              <a:ext uri="{FF2B5EF4-FFF2-40B4-BE49-F238E27FC236}">
                <a16:creationId xmlns:a16="http://schemas.microsoft.com/office/drawing/2014/main" id="{576CCB08-CA9D-4969-A5D1-D8DBAEA08150}"/>
              </a:ext>
            </a:extLst>
          </p:cNvPr>
          <p:cNvSpPr/>
          <p:nvPr/>
        </p:nvSpPr>
        <p:spPr>
          <a:xfrm>
            <a:off x="4876838" y="801336"/>
            <a:ext cx="1440000" cy="224134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200" b="1" dirty="0">
                <a:solidFill>
                  <a:schemeClr val="tx1"/>
                </a:solidFill>
              </a:rPr>
              <a:t>PROBABILITY </a:t>
            </a:r>
          </a:p>
        </p:txBody>
      </p:sp>
      <p:sp>
        <p:nvSpPr>
          <p:cNvPr id="156" name="Rectángulo 155">
            <a:extLst>
              <a:ext uri="{FF2B5EF4-FFF2-40B4-BE49-F238E27FC236}">
                <a16:creationId xmlns:a16="http://schemas.microsoft.com/office/drawing/2014/main" id="{1ED5D395-C77D-48DC-896D-6358515D34AE}"/>
              </a:ext>
            </a:extLst>
          </p:cNvPr>
          <p:cNvSpPr/>
          <p:nvPr/>
        </p:nvSpPr>
        <p:spPr>
          <a:xfrm>
            <a:off x="5839061" y="798158"/>
            <a:ext cx="468000" cy="226929"/>
          </a:xfrm>
          <a:prstGeom prst="rect">
            <a:avLst/>
          </a:prstGeom>
          <a:noFill/>
          <a:ln w="63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1000" b="1" dirty="0">
                <a:solidFill>
                  <a:schemeClr val="tx1"/>
                </a:solidFill>
              </a:rPr>
              <a:t>15%</a:t>
            </a:r>
          </a:p>
        </p:txBody>
      </p:sp>
      <p:sp>
        <p:nvSpPr>
          <p:cNvPr id="157" name="Rectángulo 156">
            <a:extLst>
              <a:ext uri="{FF2B5EF4-FFF2-40B4-BE49-F238E27FC236}">
                <a16:creationId xmlns:a16="http://schemas.microsoft.com/office/drawing/2014/main" id="{EC90337C-A2A6-433A-8173-EE144976AD2F}"/>
              </a:ext>
            </a:extLst>
          </p:cNvPr>
          <p:cNvSpPr/>
          <p:nvPr/>
        </p:nvSpPr>
        <p:spPr>
          <a:xfrm>
            <a:off x="2283601" y="5025085"/>
            <a:ext cx="1076603" cy="4575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tx1"/>
                </a:solidFill>
              </a:rPr>
              <a:t>MOSTRAR RESULTADOS</a:t>
            </a:r>
          </a:p>
        </p:txBody>
      </p:sp>
      <p:sp>
        <p:nvSpPr>
          <p:cNvPr id="158" name="Rectángulo 157">
            <a:extLst>
              <a:ext uri="{FF2B5EF4-FFF2-40B4-BE49-F238E27FC236}">
                <a16:creationId xmlns:a16="http://schemas.microsoft.com/office/drawing/2014/main" id="{470DB930-AC90-4039-9E7C-D312A438C780}"/>
              </a:ext>
            </a:extLst>
          </p:cNvPr>
          <p:cNvSpPr/>
          <p:nvPr/>
        </p:nvSpPr>
        <p:spPr>
          <a:xfrm>
            <a:off x="4888872" y="1117152"/>
            <a:ext cx="1426157" cy="224134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200" b="1" dirty="0">
                <a:solidFill>
                  <a:schemeClr val="tx1"/>
                </a:solidFill>
              </a:rPr>
              <a:t>PARTICLE AGE</a:t>
            </a:r>
          </a:p>
        </p:txBody>
      </p:sp>
      <p:sp>
        <p:nvSpPr>
          <p:cNvPr id="160" name="Rectángulo 159">
            <a:extLst>
              <a:ext uri="{FF2B5EF4-FFF2-40B4-BE49-F238E27FC236}">
                <a16:creationId xmlns:a16="http://schemas.microsoft.com/office/drawing/2014/main" id="{01056412-E4C6-4CA3-A222-F6BB28E694BA}"/>
              </a:ext>
            </a:extLst>
          </p:cNvPr>
          <p:cNvSpPr/>
          <p:nvPr/>
        </p:nvSpPr>
        <p:spPr>
          <a:xfrm>
            <a:off x="4888872" y="1341287"/>
            <a:ext cx="1426157" cy="919118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sz="1200" b="1" dirty="0">
              <a:solidFill>
                <a:schemeClr val="tx1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7B46CC0-B475-4739-8FBF-9F9B600AC334}"/>
              </a:ext>
            </a:extLst>
          </p:cNvPr>
          <p:cNvSpPr/>
          <p:nvPr/>
        </p:nvSpPr>
        <p:spPr>
          <a:xfrm>
            <a:off x="5120474" y="2131520"/>
            <a:ext cx="994299" cy="1029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00" dirty="0">
                <a:solidFill>
                  <a:schemeClr val="tx1"/>
                </a:solidFill>
              </a:rPr>
              <a:t>Edad</a:t>
            </a:r>
          </a:p>
        </p:txBody>
      </p:sp>
      <p:sp>
        <p:nvSpPr>
          <p:cNvPr id="162" name="Rectángulo 161">
            <a:extLst>
              <a:ext uri="{FF2B5EF4-FFF2-40B4-BE49-F238E27FC236}">
                <a16:creationId xmlns:a16="http://schemas.microsoft.com/office/drawing/2014/main" id="{8B0A5F97-C516-4D42-9B86-FFBD53637A4C}"/>
              </a:ext>
            </a:extLst>
          </p:cNvPr>
          <p:cNvSpPr/>
          <p:nvPr/>
        </p:nvSpPr>
        <p:spPr>
          <a:xfrm rot="16200000">
            <a:off x="4576770" y="1668263"/>
            <a:ext cx="765213" cy="126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00" dirty="0">
                <a:solidFill>
                  <a:schemeClr val="tx1"/>
                </a:solidFill>
              </a:rPr>
              <a:t>% partículas</a:t>
            </a:r>
          </a:p>
        </p:txBody>
      </p:sp>
      <p:sp>
        <p:nvSpPr>
          <p:cNvPr id="164" name="Rectángulo 163">
            <a:extLst>
              <a:ext uri="{FF2B5EF4-FFF2-40B4-BE49-F238E27FC236}">
                <a16:creationId xmlns:a16="http://schemas.microsoft.com/office/drawing/2014/main" id="{6E899412-8946-4908-AE44-4D9ED5C4C7E3}"/>
              </a:ext>
            </a:extLst>
          </p:cNvPr>
          <p:cNvSpPr/>
          <p:nvPr/>
        </p:nvSpPr>
        <p:spPr>
          <a:xfrm>
            <a:off x="4896694" y="2369676"/>
            <a:ext cx="1426157" cy="224134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200" b="1" dirty="0">
                <a:solidFill>
                  <a:schemeClr val="tx1"/>
                </a:solidFill>
              </a:rPr>
              <a:t>Concentración</a:t>
            </a:r>
          </a:p>
        </p:txBody>
      </p:sp>
      <p:sp>
        <p:nvSpPr>
          <p:cNvPr id="165" name="Rectángulo 164">
            <a:extLst>
              <a:ext uri="{FF2B5EF4-FFF2-40B4-BE49-F238E27FC236}">
                <a16:creationId xmlns:a16="http://schemas.microsoft.com/office/drawing/2014/main" id="{E29AFADB-DC06-4253-906E-424F30B99B33}"/>
              </a:ext>
            </a:extLst>
          </p:cNvPr>
          <p:cNvSpPr/>
          <p:nvPr/>
        </p:nvSpPr>
        <p:spPr>
          <a:xfrm>
            <a:off x="4896694" y="2593811"/>
            <a:ext cx="1426157" cy="919118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sz="1200" b="1" dirty="0">
              <a:solidFill>
                <a:schemeClr val="tx1"/>
              </a:solidFill>
            </a:endParaRPr>
          </a:p>
        </p:txBody>
      </p:sp>
      <p:sp>
        <p:nvSpPr>
          <p:cNvPr id="167" name="Rectángulo 166">
            <a:extLst>
              <a:ext uri="{FF2B5EF4-FFF2-40B4-BE49-F238E27FC236}">
                <a16:creationId xmlns:a16="http://schemas.microsoft.com/office/drawing/2014/main" id="{70089923-3C3A-4A07-932C-21198FE3DE8F}"/>
              </a:ext>
            </a:extLst>
          </p:cNvPr>
          <p:cNvSpPr/>
          <p:nvPr/>
        </p:nvSpPr>
        <p:spPr>
          <a:xfrm>
            <a:off x="4903913" y="3385714"/>
            <a:ext cx="1440000" cy="1029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00" dirty="0">
                <a:solidFill>
                  <a:schemeClr val="tx1"/>
                </a:solidFill>
              </a:rPr>
              <a:t>Tiempo (0-Horizonte Máx)</a:t>
            </a:r>
          </a:p>
        </p:txBody>
      </p:sp>
      <p:sp>
        <p:nvSpPr>
          <p:cNvPr id="168" name="Rectángulo 167">
            <a:extLst>
              <a:ext uri="{FF2B5EF4-FFF2-40B4-BE49-F238E27FC236}">
                <a16:creationId xmlns:a16="http://schemas.microsoft.com/office/drawing/2014/main" id="{2CCA3364-3D62-49EE-BEB0-0EF8B633CB7F}"/>
              </a:ext>
            </a:extLst>
          </p:cNvPr>
          <p:cNvSpPr/>
          <p:nvPr/>
        </p:nvSpPr>
        <p:spPr>
          <a:xfrm rot="16200000">
            <a:off x="4506378" y="2927054"/>
            <a:ext cx="905594" cy="126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00" dirty="0">
                <a:solidFill>
                  <a:schemeClr val="tx1"/>
                </a:solidFill>
              </a:rPr>
              <a:t>partículas/m3</a:t>
            </a:r>
          </a:p>
        </p:txBody>
      </p:sp>
      <p:sp>
        <p:nvSpPr>
          <p:cNvPr id="173" name="Rectángulo 172">
            <a:extLst>
              <a:ext uri="{FF2B5EF4-FFF2-40B4-BE49-F238E27FC236}">
                <a16:creationId xmlns:a16="http://schemas.microsoft.com/office/drawing/2014/main" id="{F4C0F13F-8D48-4BE0-8022-87F3B5015188}"/>
              </a:ext>
            </a:extLst>
          </p:cNvPr>
          <p:cNvSpPr/>
          <p:nvPr/>
        </p:nvSpPr>
        <p:spPr>
          <a:xfrm>
            <a:off x="4896694" y="3512428"/>
            <a:ext cx="1426157" cy="919118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sz="1200" b="1" dirty="0">
              <a:solidFill>
                <a:schemeClr val="tx1"/>
              </a:solidFill>
            </a:endParaRPr>
          </a:p>
        </p:txBody>
      </p:sp>
      <p:sp>
        <p:nvSpPr>
          <p:cNvPr id="176" name="Rectángulo 175">
            <a:extLst>
              <a:ext uri="{FF2B5EF4-FFF2-40B4-BE49-F238E27FC236}">
                <a16:creationId xmlns:a16="http://schemas.microsoft.com/office/drawing/2014/main" id="{3E3233FC-0A2D-406F-B2FF-A9F9362950E9}"/>
              </a:ext>
            </a:extLst>
          </p:cNvPr>
          <p:cNvSpPr/>
          <p:nvPr/>
        </p:nvSpPr>
        <p:spPr>
          <a:xfrm rot="16200000">
            <a:off x="4584592" y="3839404"/>
            <a:ext cx="765213" cy="126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00" dirty="0">
                <a:solidFill>
                  <a:schemeClr val="tx1"/>
                </a:solidFill>
              </a:rPr>
              <a:t>masa/m3</a:t>
            </a:r>
          </a:p>
        </p:txBody>
      </p:sp>
      <p:pic>
        <p:nvPicPr>
          <p:cNvPr id="177" name="Imagen 176">
            <a:extLst>
              <a:ext uri="{FF2B5EF4-FFF2-40B4-BE49-F238E27FC236}">
                <a16:creationId xmlns:a16="http://schemas.microsoft.com/office/drawing/2014/main" id="{6D8165BF-E44E-47B9-B0BF-03D25A748AE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410" t="61415" r="45571" b="27841"/>
          <a:stretch/>
        </p:blipFill>
        <p:spPr>
          <a:xfrm>
            <a:off x="5048067" y="2637085"/>
            <a:ext cx="1221519" cy="736847"/>
          </a:xfrm>
          <a:prstGeom prst="rect">
            <a:avLst/>
          </a:prstGeom>
        </p:spPr>
      </p:pic>
      <p:pic>
        <p:nvPicPr>
          <p:cNvPr id="178" name="Imagen 177">
            <a:extLst>
              <a:ext uri="{FF2B5EF4-FFF2-40B4-BE49-F238E27FC236}">
                <a16:creationId xmlns:a16="http://schemas.microsoft.com/office/drawing/2014/main" id="{A310493D-8880-4EA7-ABED-BF588FE2704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5571" t="61415" r="44972" b="27841"/>
          <a:stretch/>
        </p:blipFill>
        <p:spPr>
          <a:xfrm>
            <a:off x="5091338" y="3536491"/>
            <a:ext cx="1153024" cy="736847"/>
          </a:xfrm>
          <a:prstGeom prst="rect">
            <a:avLst/>
          </a:prstGeom>
        </p:spPr>
      </p:pic>
      <p:sp>
        <p:nvSpPr>
          <p:cNvPr id="138" name="Rectángulo 137">
            <a:extLst>
              <a:ext uri="{FF2B5EF4-FFF2-40B4-BE49-F238E27FC236}">
                <a16:creationId xmlns:a16="http://schemas.microsoft.com/office/drawing/2014/main" id="{114CAA7F-73F0-4E79-8C94-1B26258042BF}"/>
              </a:ext>
            </a:extLst>
          </p:cNvPr>
          <p:cNvSpPr/>
          <p:nvPr/>
        </p:nvSpPr>
        <p:spPr>
          <a:xfrm>
            <a:off x="84750" y="6267275"/>
            <a:ext cx="4589654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000" dirty="0">
                <a:solidFill>
                  <a:schemeClr val="tx1"/>
                </a:solidFill>
              </a:rPr>
              <a:t>IFOP : Manuel Blanco Encalada – Valparaíso</a:t>
            </a:r>
          </a:p>
        </p:txBody>
      </p:sp>
      <p:sp>
        <p:nvSpPr>
          <p:cNvPr id="159" name="Rectángulo 158">
            <a:extLst>
              <a:ext uri="{FF2B5EF4-FFF2-40B4-BE49-F238E27FC236}">
                <a16:creationId xmlns:a16="http://schemas.microsoft.com/office/drawing/2014/main" id="{3B6FF2E1-57BC-4CBE-BEB3-6980D68D8695}"/>
              </a:ext>
            </a:extLst>
          </p:cNvPr>
          <p:cNvSpPr/>
          <p:nvPr/>
        </p:nvSpPr>
        <p:spPr>
          <a:xfrm>
            <a:off x="4903913" y="4276759"/>
            <a:ext cx="1440000" cy="1029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00" dirty="0">
                <a:solidFill>
                  <a:schemeClr val="tx1"/>
                </a:solidFill>
              </a:rPr>
              <a:t>Tiempo (0-Horizonte Máx)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78FB76C-9F9D-4B26-AAC7-03E3B95A1AD5}"/>
              </a:ext>
            </a:extLst>
          </p:cNvPr>
          <p:cNvSpPr/>
          <p:nvPr/>
        </p:nvSpPr>
        <p:spPr>
          <a:xfrm>
            <a:off x="7560000" y="1080000"/>
            <a:ext cx="3600000" cy="3600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B539C34D-4934-4863-A596-3C8AB65EE2F7}"/>
              </a:ext>
            </a:extLst>
          </p:cNvPr>
          <p:cNvCxnSpPr/>
          <p:nvPr/>
        </p:nvCxnSpPr>
        <p:spPr>
          <a:xfrm>
            <a:off x="774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ector recto 187">
            <a:extLst>
              <a:ext uri="{FF2B5EF4-FFF2-40B4-BE49-F238E27FC236}">
                <a16:creationId xmlns:a16="http://schemas.microsoft.com/office/drawing/2014/main" id="{E198C3AC-ACA2-4597-8419-9DCFB209538C}"/>
              </a:ext>
            </a:extLst>
          </p:cNvPr>
          <p:cNvCxnSpPr/>
          <p:nvPr/>
        </p:nvCxnSpPr>
        <p:spPr>
          <a:xfrm>
            <a:off x="792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ector recto 190">
            <a:extLst>
              <a:ext uri="{FF2B5EF4-FFF2-40B4-BE49-F238E27FC236}">
                <a16:creationId xmlns:a16="http://schemas.microsoft.com/office/drawing/2014/main" id="{47608561-6877-4273-A05D-4C8B5E402BEB}"/>
              </a:ext>
            </a:extLst>
          </p:cNvPr>
          <p:cNvCxnSpPr/>
          <p:nvPr/>
        </p:nvCxnSpPr>
        <p:spPr>
          <a:xfrm>
            <a:off x="810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ector recto 191">
            <a:extLst>
              <a:ext uri="{FF2B5EF4-FFF2-40B4-BE49-F238E27FC236}">
                <a16:creationId xmlns:a16="http://schemas.microsoft.com/office/drawing/2014/main" id="{C16771C6-BD12-49FF-A15C-3F47D4068746}"/>
              </a:ext>
            </a:extLst>
          </p:cNvPr>
          <p:cNvCxnSpPr/>
          <p:nvPr/>
        </p:nvCxnSpPr>
        <p:spPr>
          <a:xfrm>
            <a:off x="828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ector recto 192">
            <a:extLst>
              <a:ext uri="{FF2B5EF4-FFF2-40B4-BE49-F238E27FC236}">
                <a16:creationId xmlns:a16="http://schemas.microsoft.com/office/drawing/2014/main" id="{7FEF66B1-C464-450B-9AC6-A3CD2A988FE6}"/>
              </a:ext>
            </a:extLst>
          </p:cNvPr>
          <p:cNvCxnSpPr/>
          <p:nvPr/>
        </p:nvCxnSpPr>
        <p:spPr>
          <a:xfrm>
            <a:off x="846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ector recto 193">
            <a:extLst>
              <a:ext uri="{FF2B5EF4-FFF2-40B4-BE49-F238E27FC236}">
                <a16:creationId xmlns:a16="http://schemas.microsoft.com/office/drawing/2014/main" id="{E2E6D1DB-5321-4836-ABA3-7A02D5A0065A}"/>
              </a:ext>
            </a:extLst>
          </p:cNvPr>
          <p:cNvCxnSpPr/>
          <p:nvPr/>
        </p:nvCxnSpPr>
        <p:spPr>
          <a:xfrm>
            <a:off x="864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onector recto 194">
            <a:extLst>
              <a:ext uri="{FF2B5EF4-FFF2-40B4-BE49-F238E27FC236}">
                <a16:creationId xmlns:a16="http://schemas.microsoft.com/office/drawing/2014/main" id="{0D1FF16C-01E5-4863-9A61-58929EB4B703}"/>
              </a:ext>
            </a:extLst>
          </p:cNvPr>
          <p:cNvCxnSpPr/>
          <p:nvPr/>
        </p:nvCxnSpPr>
        <p:spPr>
          <a:xfrm>
            <a:off x="882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Conector recto 197">
            <a:extLst>
              <a:ext uri="{FF2B5EF4-FFF2-40B4-BE49-F238E27FC236}">
                <a16:creationId xmlns:a16="http://schemas.microsoft.com/office/drawing/2014/main" id="{E64123E8-E477-408C-9742-DB514E4D0922}"/>
              </a:ext>
            </a:extLst>
          </p:cNvPr>
          <p:cNvCxnSpPr/>
          <p:nvPr/>
        </p:nvCxnSpPr>
        <p:spPr>
          <a:xfrm>
            <a:off x="900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Conector recto 198">
            <a:extLst>
              <a:ext uri="{FF2B5EF4-FFF2-40B4-BE49-F238E27FC236}">
                <a16:creationId xmlns:a16="http://schemas.microsoft.com/office/drawing/2014/main" id="{D9AEEFE8-3961-4EFB-9F32-EF3D9933B8A4}"/>
              </a:ext>
            </a:extLst>
          </p:cNvPr>
          <p:cNvCxnSpPr/>
          <p:nvPr/>
        </p:nvCxnSpPr>
        <p:spPr>
          <a:xfrm>
            <a:off x="918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ector recto 199">
            <a:extLst>
              <a:ext uri="{FF2B5EF4-FFF2-40B4-BE49-F238E27FC236}">
                <a16:creationId xmlns:a16="http://schemas.microsoft.com/office/drawing/2014/main" id="{749B5C3B-6B23-4CF1-90CF-AC742B3CCE36}"/>
              </a:ext>
            </a:extLst>
          </p:cNvPr>
          <p:cNvCxnSpPr/>
          <p:nvPr/>
        </p:nvCxnSpPr>
        <p:spPr>
          <a:xfrm>
            <a:off x="936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Conector recto 200">
            <a:extLst>
              <a:ext uri="{FF2B5EF4-FFF2-40B4-BE49-F238E27FC236}">
                <a16:creationId xmlns:a16="http://schemas.microsoft.com/office/drawing/2014/main" id="{FD30C6AC-1911-4BFE-95A0-15C1E0AED014}"/>
              </a:ext>
            </a:extLst>
          </p:cNvPr>
          <p:cNvCxnSpPr/>
          <p:nvPr/>
        </p:nvCxnSpPr>
        <p:spPr>
          <a:xfrm>
            <a:off x="954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ector recto 201">
            <a:extLst>
              <a:ext uri="{FF2B5EF4-FFF2-40B4-BE49-F238E27FC236}">
                <a16:creationId xmlns:a16="http://schemas.microsoft.com/office/drawing/2014/main" id="{E3835BFF-FF96-4672-B595-6EBE6F0575A0}"/>
              </a:ext>
            </a:extLst>
          </p:cNvPr>
          <p:cNvCxnSpPr/>
          <p:nvPr/>
        </p:nvCxnSpPr>
        <p:spPr>
          <a:xfrm>
            <a:off x="972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ector recto 202">
            <a:extLst>
              <a:ext uri="{FF2B5EF4-FFF2-40B4-BE49-F238E27FC236}">
                <a16:creationId xmlns:a16="http://schemas.microsoft.com/office/drawing/2014/main" id="{9F93FBAF-217A-46B7-AF0E-409F450E14C1}"/>
              </a:ext>
            </a:extLst>
          </p:cNvPr>
          <p:cNvCxnSpPr/>
          <p:nvPr/>
        </p:nvCxnSpPr>
        <p:spPr>
          <a:xfrm>
            <a:off x="990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Conector recto 203">
            <a:extLst>
              <a:ext uri="{FF2B5EF4-FFF2-40B4-BE49-F238E27FC236}">
                <a16:creationId xmlns:a16="http://schemas.microsoft.com/office/drawing/2014/main" id="{0324A56D-1C5A-4AE2-8C3B-045148194268}"/>
              </a:ext>
            </a:extLst>
          </p:cNvPr>
          <p:cNvCxnSpPr/>
          <p:nvPr/>
        </p:nvCxnSpPr>
        <p:spPr>
          <a:xfrm>
            <a:off x="1008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Conector recto 204">
            <a:extLst>
              <a:ext uri="{FF2B5EF4-FFF2-40B4-BE49-F238E27FC236}">
                <a16:creationId xmlns:a16="http://schemas.microsoft.com/office/drawing/2014/main" id="{6EC6A402-F516-455D-BEAC-AA68B3F68F34}"/>
              </a:ext>
            </a:extLst>
          </p:cNvPr>
          <p:cNvCxnSpPr/>
          <p:nvPr/>
        </p:nvCxnSpPr>
        <p:spPr>
          <a:xfrm>
            <a:off x="1026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ector recto 205">
            <a:extLst>
              <a:ext uri="{FF2B5EF4-FFF2-40B4-BE49-F238E27FC236}">
                <a16:creationId xmlns:a16="http://schemas.microsoft.com/office/drawing/2014/main" id="{13616E3A-74F8-4F7E-82C7-FE68A8B9C4A5}"/>
              </a:ext>
            </a:extLst>
          </p:cNvPr>
          <p:cNvCxnSpPr/>
          <p:nvPr/>
        </p:nvCxnSpPr>
        <p:spPr>
          <a:xfrm>
            <a:off x="1044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ector recto 206">
            <a:extLst>
              <a:ext uri="{FF2B5EF4-FFF2-40B4-BE49-F238E27FC236}">
                <a16:creationId xmlns:a16="http://schemas.microsoft.com/office/drawing/2014/main" id="{D1C919A6-1523-4708-BC14-AED1BF47E9BB}"/>
              </a:ext>
            </a:extLst>
          </p:cNvPr>
          <p:cNvCxnSpPr/>
          <p:nvPr/>
        </p:nvCxnSpPr>
        <p:spPr>
          <a:xfrm>
            <a:off x="1062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onector recto 207">
            <a:extLst>
              <a:ext uri="{FF2B5EF4-FFF2-40B4-BE49-F238E27FC236}">
                <a16:creationId xmlns:a16="http://schemas.microsoft.com/office/drawing/2014/main" id="{FA5F1490-4AFF-4B2E-977E-8E03FD09DC46}"/>
              </a:ext>
            </a:extLst>
          </p:cNvPr>
          <p:cNvCxnSpPr/>
          <p:nvPr/>
        </p:nvCxnSpPr>
        <p:spPr>
          <a:xfrm>
            <a:off x="1080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onector recto 208">
            <a:extLst>
              <a:ext uri="{FF2B5EF4-FFF2-40B4-BE49-F238E27FC236}">
                <a16:creationId xmlns:a16="http://schemas.microsoft.com/office/drawing/2014/main" id="{FC857AC4-D2D2-477D-A5C3-E47F4054FFAC}"/>
              </a:ext>
            </a:extLst>
          </p:cNvPr>
          <p:cNvCxnSpPr/>
          <p:nvPr/>
        </p:nvCxnSpPr>
        <p:spPr>
          <a:xfrm>
            <a:off x="1098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ector recto 209">
            <a:extLst>
              <a:ext uri="{FF2B5EF4-FFF2-40B4-BE49-F238E27FC236}">
                <a16:creationId xmlns:a16="http://schemas.microsoft.com/office/drawing/2014/main" id="{8DCD2AC6-60F5-4944-8409-C4CBC52B6093}"/>
              </a:ext>
            </a:extLst>
          </p:cNvPr>
          <p:cNvCxnSpPr/>
          <p:nvPr/>
        </p:nvCxnSpPr>
        <p:spPr>
          <a:xfrm>
            <a:off x="11155456" y="1073402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Conector recto 230">
            <a:extLst>
              <a:ext uri="{FF2B5EF4-FFF2-40B4-BE49-F238E27FC236}">
                <a16:creationId xmlns:a16="http://schemas.microsoft.com/office/drawing/2014/main" id="{C8A0FDAA-AFB1-408A-A415-1AB327BF0F39}"/>
              </a:ext>
            </a:extLst>
          </p:cNvPr>
          <p:cNvCxnSpPr>
            <a:cxnSpLocks/>
          </p:cNvCxnSpPr>
          <p:nvPr/>
        </p:nvCxnSpPr>
        <p:spPr>
          <a:xfrm>
            <a:off x="7560000" y="1260000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Conector recto 231">
            <a:extLst>
              <a:ext uri="{FF2B5EF4-FFF2-40B4-BE49-F238E27FC236}">
                <a16:creationId xmlns:a16="http://schemas.microsoft.com/office/drawing/2014/main" id="{AE09EAF7-1CB8-4A3B-A081-2888F6022AEC}"/>
              </a:ext>
            </a:extLst>
          </p:cNvPr>
          <p:cNvCxnSpPr>
            <a:cxnSpLocks/>
          </p:cNvCxnSpPr>
          <p:nvPr/>
        </p:nvCxnSpPr>
        <p:spPr>
          <a:xfrm>
            <a:off x="7560000" y="1440000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Conector recto 232">
            <a:extLst>
              <a:ext uri="{FF2B5EF4-FFF2-40B4-BE49-F238E27FC236}">
                <a16:creationId xmlns:a16="http://schemas.microsoft.com/office/drawing/2014/main" id="{824783C5-C242-4125-8026-5A57DEE1D20B}"/>
              </a:ext>
            </a:extLst>
          </p:cNvPr>
          <p:cNvCxnSpPr>
            <a:cxnSpLocks/>
          </p:cNvCxnSpPr>
          <p:nvPr/>
        </p:nvCxnSpPr>
        <p:spPr>
          <a:xfrm>
            <a:off x="7560000" y="1620000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Conector recto 233">
            <a:extLst>
              <a:ext uri="{FF2B5EF4-FFF2-40B4-BE49-F238E27FC236}">
                <a16:creationId xmlns:a16="http://schemas.microsoft.com/office/drawing/2014/main" id="{4437ACD9-473B-43F5-8969-386833E544FF}"/>
              </a:ext>
            </a:extLst>
          </p:cNvPr>
          <p:cNvCxnSpPr>
            <a:cxnSpLocks/>
          </p:cNvCxnSpPr>
          <p:nvPr/>
        </p:nvCxnSpPr>
        <p:spPr>
          <a:xfrm>
            <a:off x="7560000" y="1800000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Conector recto 234">
            <a:extLst>
              <a:ext uri="{FF2B5EF4-FFF2-40B4-BE49-F238E27FC236}">
                <a16:creationId xmlns:a16="http://schemas.microsoft.com/office/drawing/2014/main" id="{039064D6-7768-45E6-8B3F-C8B2434FA7BC}"/>
              </a:ext>
            </a:extLst>
          </p:cNvPr>
          <p:cNvCxnSpPr>
            <a:cxnSpLocks/>
          </p:cNvCxnSpPr>
          <p:nvPr/>
        </p:nvCxnSpPr>
        <p:spPr>
          <a:xfrm>
            <a:off x="7560000" y="1980000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Conector recto 235">
            <a:extLst>
              <a:ext uri="{FF2B5EF4-FFF2-40B4-BE49-F238E27FC236}">
                <a16:creationId xmlns:a16="http://schemas.microsoft.com/office/drawing/2014/main" id="{6EDC378B-0917-42F4-9A71-6F893D975097}"/>
              </a:ext>
            </a:extLst>
          </p:cNvPr>
          <p:cNvCxnSpPr>
            <a:cxnSpLocks/>
          </p:cNvCxnSpPr>
          <p:nvPr/>
        </p:nvCxnSpPr>
        <p:spPr>
          <a:xfrm>
            <a:off x="7560000" y="2160000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Conector recto 236">
            <a:extLst>
              <a:ext uri="{FF2B5EF4-FFF2-40B4-BE49-F238E27FC236}">
                <a16:creationId xmlns:a16="http://schemas.microsoft.com/office/drawing/2014/main" id="{BB159652-EEC6-4AC7-AB4D-440CBD723F6A}"/>
              </a:ext>
            </a:extLst>
          </p:cNvPr>
          <p:cNvCxnSpPr>
            <a:cxnSpLocks/>
          </p:cNvCxnSpPr>
          <p:nvPr/>
        </p:nvCxnSpPr>
        <p:spPr>
          <a:xfrm>
            <a:off x="7551472" y="2338677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Conector recto 237">
            <a:extLst>
              <a:ext uri="{FF2B5EF4-FFF2-40B4-BE49-F238E27FC236}">
                <a16:creationId xmlns:a16="http://schemas.microsoft.com/office/drawing/2014/main" id="{F825F438-B3EE-4C41-A831-78F56ABF9CEE}"/>
              </a:ext>
            </a:extLst>
          </p:cNvPr>
          <p:cNvCxnSpPr>
            <a:cxnSpLocks/>
          </p:cNvCxnSpPr>
          <p:nvPr/>
        </p:nvCxnSpPr>
        <p:spPr>
          <a:xfrm>
            <a:off x="7560000" y="2518677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Conector recto 238">
            <a:extLst>
              <a:ext uri="{FF2B5EF4-FFF2-40B4-BE49-F238E27FC236}">
                <a16:creationId xmlns:a16="http://schemas.microsoft.com/office/drawing/2014/main" id="{C3CF3C16-EB35-45F2-8BCB-CF1E292F5224}"/>
              </a:ext>
            </a:extLst>
          </p:cNvPr>
          <p:cNvCxnSpPr>
            <a:cxnSpLocks/>
          </p:cNvCxnSpPr>
          <p:nvPr/>
        </p:nvCxnSpPr>
        <p:spPr>
          <a:xfrm>
            <a:off x="7560000" y="2698677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Conector recto 239">
            <a:extLst>
              <a:ext uri="{FF2B5EF4-FFF2-40B4-BE49-F238E27FC236}">
                <a16:creationId xmlns:a16="http://schemas.microsoft.com/office/drawing/2014/main" id="{CD608992-2FEB-4B36-95ED-3E199007C731}"/>
              </a:ext>
            </a:extLst>
          </p:cNvPr>
          <p:cNvCxnSpPr>
            <a:cxnSpLocks/>
          </p:cNvCxnSpPr>
          <p:nvPr/>
        </p:nvCxnSpPr>
        <p:spPr>
          <a:xfrm>
            <a:off x="7560000" y="2878677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Conector recto 240">
            <a:extLst>
              <a:ext uri="{FF2B5EF4-FFF2-40B4-BE49-F238E27FC236}">
                <a16:creationId xmlns:a16="http://schemas.microsoft.com/office/drawing/2014/main" id="{9F5FE3A2-ED1A-4790-B69D-1856EF2A3E8F}"/>
              </a:ext>
            </a:extLst>
          </p:cNvPr>
          <p:cNvCxnSpPr>
            <a:cxnSpLocks/>
          </p:cNvCxnSpPr>
          <p:nvPr/>
        </p:nvCxnSpPr>
        <p:spPr>
          <a:xfrm>
            <a:off x="7560000" y="3058677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Conector recto 241">
            <a:extLst>
              <a:ext uri="{FF2B5EF4-FFF2-40B4-BE49-F238E27FC236}">
                <a16:creationId xmlns:a16="http://schemas.microsoft.com/office/drawing/2014/main" id="{1FDEDFB0-F0A1-4DA4-972B-083EA53C065B}"/>
              </a:ext>
            </a:extLst>
          </p:cNvPr>
          <p:cNvCxnSpPr>
            <a:cxnSpLocks/>
          </p:cNvCxnSpPr>
          <p:nvPr/>
        </p:nvCxnSpPr>
        <p:spPr>
          <a:xfrm>
            <a:off x="7560000" y="3238677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Conector recto 242">
            <a:extLst>
              <a:ext uri="{FF2B5EF4-FFF2-40B4-BE49-F238E27FC236}">
                <a16:creationId xmlns:a16="http://schemas.microsoft.com/office/drawing/2014/main" id="{721076F4-8ACE-4DEE-AC3C-923BE5990B52}"/>
              </a:ext>
            </a:extLst>
          </p:cNvPr>
          <p:cNvCxnSpPr>
            <a:cxnSpLocks/>
          </p:cNvCxnSpPr>
          <p:nvPr/>
        </p:nvCxnSpPr>
        <p:spPr>
          <a:xfrm>
            <a:off x="7560000" y="3420000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Conector recto 243">
            <a:extLst>
              <a:ext uri="{FF2B5EF4-FFF2-40B4-BE49-F238E27FC236}">
                <a16:creationId xmlns:a16="http://schemas.microsoft.com/office/drawing/2014/main" id="{BF4C216D-32D5-417D-8E0E-F985DB72ED0F}"/>
              </a:ext>
            </a:extLst>
          </p:cNvPr>
          <p:cNvCxnSpPr>
            <a:cxnSpLocks/>
          </p:cNvCxnSpPr>
          <p:nvPr/>
        </p:nvCxnSpPr>
        <p:spPr>
          <a:xfrm>
            <a:off x="7560000" y="3600000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Conector recto 244">
            <a:extLst>
              <a:ext uri="{FF2B5EF4-FFF2-40B4-BE49-F238E27FC236}">
                <a16:creationId xmlns:a16="http://schemas.microsoft.com/office/drawing/2014/main" id="{97634E02-B3FE-4074-A80B-508F44CEB72F}"/>
              </a:ext>
            </a:extLst>
          </p:cNvPr>
          <p:cNvCxnSpPr>
            <a:cxnSpLocks/>
          </p:cNvCxnSpPr>
          <p:nvPr/>
        </p:nvCxnSpPr>
        <p:spPr>
          <a:xfrm>
            <a:off x="7560000" y="3780000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Conector recto 245">
            <a:extLst>
              <a:ext uri="{FF2B5EF4-FFF2-40B4-BE49-F238E27FC236}">
                <a16:creationId xmlns:a16="http://schemas.microsoft.com/office/drawing/2014/main" id="{D9B275EC-CEDC-4685-8B57-30550FD6D74E}"/>
              </a:ext>
            </a:extLst>
          </p:cNvPr>
          <p:cNvCxnSpPr>
            <a:cxnSpLocks/>
          </p:cNvCxnSpPr>
          <p:nvPr/>
        </p:nvCxnSpPr>
        <p:spPr>
          <a:xfrm>
            <a:off x="7560000" y="3960000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Conector recto 246">
            <a:extLst>
              <a:ext uri="{FF2B5EF4-FFF2-40B4-BE49-F238E27FC236}">
                <a16:creationId xmlns:a16="http://schemas.microsoft.com/office/drawing/2014/main" id="{744CCD7A-CB8F-4B2E-9939-583E38AE0C1C}"/>
              </a:ext>
            </a:extLst>
          </p:cNvPr>
          <p:cNvCxnSpPr>
            <a:cxnSpLocks/>
          </p:cNvCxnSpPr>
          <p:nvPr/>
        </p:nvCxnSpPr>
        <p:spPr>
          <a:xfrm>
            <a:off x="7560000" y="4140000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Conector recto 247">
            <a:extLst>
              <a:ext uri="{FF2B5EF4-FFF2-40B4-BE49-F238E27FC236}">
                <a16:creationId xmlns:a16="http://schemas.microsoft.com/office/drawing/2014/main" id="{337F61EB-5B46-4C40-B8C4-D017284F7181}"/>
              </a:ext>
            </a:extLst>
          </p:cNvPr>
          <p:cNvCxnSpPr>
            <a:cxnSpLocks/>
          </p:cNvCxnSpPr>
          <p:nvPr/>
        </p:nvCxnSpPr>
        <p:spPr>
          <a:xfrm>
            <a:off x="7560000" y="4320000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Conector recto 248">
            <a:extLst>
              <a:ext uri="{FF2B5EF4-FFF2-40B4-BE49-F238E27FC236}">
                <a16:creationId xmlns:a16="http://schemas.microsoft.com/office/drawing/2014/main" id="{BFF52C52-CEF7-4A8E-9D33-644ACC1D2B6D}"/>
              </a:ext>
            </a:extLst>
          </p:cNvPr>
          <p:cNvCxnSpPr>
            <a:cxnSpLocks/>
          </p:cNvCxnSpPr>
          <p:nvPr/>
        </p:nvCxnSpPr>
        <p:spPr>
          <a:xfrm>
            <a:off x="7560000" y="4500000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ángulo 108">
            <a:extLst>
              <a:ext uri="{FF2B5EF4-FFF2-40B4-BE49-F238E27FC236}">
                <a16:creationId xmlns:a16="http://schemas.microsoft.com/office/drawing/2014/main" id="{C643C577-CB46-4807-8506-82A44E89026E}"/>
              </a:ext>
            </a:extLst>
          </p:cNvPr>
          <p:cNvSpPr/>
          <p:nvPr/>
        </p:nvSpPr>
        <p:spPr>
          <a:xfrm>
            <a:off x="8100000" y="3420000"/>
            <a:ext cx="180000" cy="180000"/>
          </a:xfrm>
          <a:prstGeom prst="rect">
            <a:avLst/>
          </a:prstGeom>
          <a:solidFill>
            <a:srgbClr val="9900CC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56" name="Imagen 255">
            <a:extLst>
              <a:ext uri="{FF2B5EF4-FFF2-40B4-BE49-F238E27FC236}">
                <a16:creationId xmlns:a16="http://schemas.microsoft.com/office/drawing/2014/main" id="{83D48089-CF0D-459E-B6D7-218C89FBD26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410" t="61415" r="45571" b="27841"/>
          <a:stretch/>
        </p:blipFill>
        <p:spPr>
          <a:xfrm>
            <a:off x="5048066" y="1391874"/>
            <a:ext cx="1221519" cy="736847"/>
          </a:xfrm>
          <a:prstGeom prst="rect">
            <a:avLst/>
          </a:prstGeom>
        </p:spPr>
      </p:pic>
      <p:sp>
        <p:nvSpPr>
          <p:cNvPr id="166" name="Rectángulo 165">
            <a:extLst>
              <a:ext uri="{FF2B5EF4-FFF2-40B4-BE49-F238E27FC236}">
                <a16:creationId xmlns:a16="http://schemas.microsoft.com/office/drawing/2014/main" id="{8C5FE938-CC94-4481-AFB1-F85DB480A467}"/>
              </a:ext>
            </a:extLst>
          </p:cNvPr>
          <p:cNvSpPr/>
          <p:nvPr/>
        </p:nvSpPr>
        <p:spPr>
          <a:xfrm>
            <a:off x="2831736" y="3050918"/>
            <a:ext cx="216000" cy="90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sz="800" dirty="0">
              <a:solidFill>
                <a:schemeClr val="tx1"/>
              </a:solidFill>
            </a:endParaRPr>
          </a:p>
        </p:txBody>
      </p:sp>
      <p:sp>
        <p:nvSpPr>
          <p:cNvPr id="169" name="Rectángulo 168">
            <a:extLst>
              <a:ext uri="{FF2B5EF4-FFF2-40B4-BE49-F238E27FC236}">
                <a16:creationId xmlns:a16="http://schemas.microsoft.com/office/drawing/2014/main" id="{79BC4AF6-6066-4F2F-B8FB-EA760556003C}"/>
              </a:ext>
            </a:extLst>
          </p:cNvPr>
          <p:cNvSpPr/>
          <p:nvPr/>
        </p:nvSpPr>
        <p:spPr>
          <a:xfrm>
            <a:off x="3075617" y="3051885"/>
            <a:ext cx="216000" cy="90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sz="800" dirty="0">
              <a:solidFill>
                <a:schemeClr val="tx1"/>
              </a:solidFill>
            </a:endParaRPr>
          </a:p>
        </p:txBody>
      </p:sp>
      <p:sp>
        <p:nvSpPr>
          <p:cNvPr id="6" name="Botón de acción: Ayuda 5">
            <a:hlinkClick r:id="rId9" highlightClick="1"/>
            <a:hlinkHover r:id="rId9"/>
            <a:extLst>
              <a:ext uri="{FF2B5EF4-FFF2-40B4-BE49-F238E27FC236}">
                <a16:creationId xmlns:a16="http://schemas.microsoft.com/office/drawing/2014/main" id="{BE171FB2-DF6D-40A9-B453-5725A95EBA80}"/>
              </a:ext>
            </a:extLst>
          </p:cNvPr>
          <p:cNvSpPr/>
          <p:nvPr/>
        </p:nvSpPr>
        <p:spPr>
          <a:xfrm>
            <a:off x="582816" y="2461886"/>
            <a:ext cx="192564" cy="148948"/>
          </a:xfrm>
          <a:prstGeom prst="actionButtonHelp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70" name="Botón de acción: Ayuda 169">
            <a:hlinkClick r:id="rId9" highlightClick="1"/>
            <a:hlinkHover r:id="rId9"/>
            <a:extLst>
              <a:ext uri="{FF2B5EF4-FFF2-40B4-BE49-F238E27FC236}">
                <a16:creationId xmlns:a16="http://schemas.microsoft.com/office/drawing/2014/main" id="{3CDC4D88-90B8-4BAB-8E63-B95A139F89C7}"/>
              </a:ext>
            </a:extLst>
          </p:cNvPr>
          <p:cNvSpPr/>
          <p:nvPr/>
        </p:nvSpPr>
        <p:spPr>
          <a:xfrm>
            <a:off x="606655" y="1591638"/>
            <a:ext cx="192564" cy="148948"/>
          </a:xfrm>
          <a:prstGeom prst="actionButtonHelp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71" name="Botón de acción: Ayuda 170">
            <a:hlinkClick r:id="rId9" highlightClick="1"/>
            <a:hlinkHover r:id="rId9"/>
            <a:extLst>
              <a:ext uri="{FF2B5EF4-FFF2-40B4-BE49-F238E27FC236}">
                <a16:creationId xmlns:a16="http://schemas.microsoft.com/office/drawing/2014/main" id="{46CDFB8A-A1F5-474A-AAD7-EFC1F9CF52C8}"/>
              </a:ext>
            </a:extLst>
          </p:cNvPr>
          <p:cNvSpPr/>
          <p:nvPr/>
        </p:nvSpPr>
        <p:spPr>
          <a:xfrm>
            <a:off x="944735" y="4072888"/>
            <a:ext cx="192564" cy="148948"/>
          </a:xfrm>
          <a:prstGeom prst="actionButtonHelp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74" name="Rectángulo 173">
            <a:extLst>
              <a:ext uri="{FF2B5EF4-FFF2-40B4-BE49-F238E27FC236}">
                <a16:creationId xmlns:a16="http://schemas.microsoft.com/office/drawing/2014/main" id="{4FDAA27F-17A2-441E-97FD-80C7CE29D227}"/>
              </a:ext>
            </a:extLst>
          </p:cNvPr>
          <p:cNvSpPr/>
          <p:nvPr/>
        </p:nvSpPr>
        <p:spPr>
          <a:xfrm>
            <a:off x="2266999" y="5588973"/>
            <a:ext cx="1076603" cy="4575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tx1"/>
                </a:solidFill>
              </a:rPr>
              <a:t>DESCARGAR RESULTADOS</a:t>
            </a:r>
          </a:p>
        </p:txBody>
      </p:sp>
      <p:pic>
        <p:nvPicPr>
          <p:cNvPr id="181" name="Imagen 180">
            <a:extLst>
              <a:ext uri="{FF2B5EF4-FFF2-40B4-BE49-F238E27FC236}">
                <a16:creationId xmlns:a16="http://schemas.microsoft.com/office/drawing/2014/main" id="{4C554D4E-2875-4DED-80C3-3E9EFE007B1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7838" t="57443" r="61986" b="33782"/>
          <a:stretch/>
        </p:blipFill>
        <p:spPr>
          <a:xfrm>
            <a:off x="5723593" y="41582"/>
            <a:ext cx="1240640" cy="601815"/>
          </a:xfrm>
          <a:prstGeom prst="rect">
            <a:avLst/>
          </a:prstGeom>
        </p:spPr>
      </p:pic>
      <p:sp>
        <p:nvSpPr>
          <p:cNvPr id="172" name="Diagrama de flujo: combinar 171">
            <a:extLst>
              <a:ext uri="{FF2B5EF4-FFF2-40B4-BE49-F238E27FC236}">
                <a16:creationId xmlns:a16="http://schemas.microsoft.com/office/drawing/2014/main" id="{04D7A65F-4F30-45D5-8722-F7A64C7E0514}"/>
              </a:ext>
            </a:extLst>
          </p:cNvPr>
          <p:cNvSpPr/>
          <p:nvPr/>
        </p:nvSpPr>
        <p:spPr>
          <a:xfrm>
            <a:off x="3340421" y="1661528"/>
            <a:ext cx="113304" cy="114561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4" name="Rectángulo 183">
            <a:extLst>
              <a:ext uri="{FF2B5EF4-FFF2-40B4-BE49-F238E27FC236}">
                <a16:creationId xmlns:a16="http://schemas.microsoft.com/office/drawing/2014/main" id="{BD571D07-8F9B-4246-87E5-65F9B56F579D}"/>
              </a:ext>
            </a:extLst>
          </p:cNvPr>
          <p:cNvSpPr/>
          <p:nvPr/>
        </p:nvSpPr>
        <p:spPr>
          <a:xfrm>
            <a:off x="2651448" y="1838923"/>
            <a:ext cx="864000" cy="144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800" dirty="0" err="1">
                <a:solidFill>
                  <a:schemeClr val="tx1"/>
                </a:solidFill>
              </a:rPr>
              <a:t>Select</a:t>
            </a:r>
            <a:r>
              <a:rPr lang="es-CL" sz="800" dirty="0">
                <a:solidFill>
                  <a:schemeClr val="tx1"/>
                </a:solidFill>
              </a:rPr>
              <a:t> Long - Lat</a:t>
            </a:r>
          </a:p>
        </p:txBody>
      </p:sp>
      <p:sp>
        <p:nvSpPr>
          <p:cNvPr id="185" name="Rectángulo 184">
            <a:extLst>
              <a:ext uri="{FF2B5EF4-FFF2-40B4-BE49-F238E27FC236}">
                <a16:creationId xmlns:a16="http://schemas.microsoft.com/office/drawing/2014/main" id="{1DF04507-CF34-4DAD-99F5-5EC4ADEFA346}"/>
              </a:ext>
            </a:extLst>
          </p:cNvPr>
          <p:cNvSpPr/>
          <p:nvPr/>
        </p:nvSpPr>
        <p:spPr>
          <a:xfrm>
            <a:off x="2651448" y="1981739"/>
            <a:ext cx="864000" cy="144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800" dirty="0">
                <a:solidFill>
                  <a:schemeClr val="tx1"/>
                </a:solidFill>
              </a:rPr>
              <a:t>Select Manually</a:t>
            </a:r>
          </a:p>
        </p:txBody>
      </p:sp>
      <p:sp>
        <p:nvSpPr>
          <p:cNvPr id="186" name="Rectángulo 185">
            <a:extLst>
              <a:ext uri="{FF2B5EF4-FFF2-40B4-BE49-F238E27FC236}">
                <a16:creationId xmlns:a16="http://schemas.microsoft.com/office/drawing/2014/main" id="{C2FE69E2-86D1-430A-9F16-AB85CFECD048}"/>
              </a:ext>
            </a:extLst>
          </p:cNvPr>
          <p:cNvSpPr/>
          <p:nvPr/>
        </p:nvSpPr>
        <p:spPr>
          <a:xfrm>
            <a:off x="3006596" y="1862791"/>
            <a:ext cx="216000" cy="90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sz="800" dirty="0">
              <a:solidFill>
                <a:schemeClr val="tx1"/>
              </a:solidFill>
            </a:endParaRPr>
          </a:p>
        </p:txBody>
      </p:sp>
      <p:sp>
        <p:nvSpPr>
          <p:cNvPr id="187" name="Rectángulo 186">
            <a:extLst>
              <a:ext uri="{FF2B5EF4-FFF2-40B4-BE49-F238E27FC236}">
                <a16:creationId xmlns:a16="http://schemas.microsoft.com/office/drawing/2014/main" id="{7BBAD339-28E7-4B40-BE52-A2F6525C2B11}"/>
              </a:ext>
            </a:extLst>
          </p:cNvPr>
          <p:cNvSpPr/>
          <p:nvPr/>
        </p:nvSpPr>
        <p:spPr>
          <a:xfrm>
            <a:off x="3250477" y="1863758"/>
            <a:ext cx="216000" cy="90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sz="800" dirty="0">
              <a:solidFill>
                <a:schemeClr val="tx1"/>
              </a:solidFill>
            </a:endParaRPr>
          </a:p>
        </p:txBody>
      </p:sp>
      <p:sp>
        <p:nvSpPr>
          <p:cNvPr id="196" name="Diagrama de flujo: combinar 195">
            <a:extLst>
              <a:ext uri="{FF2B5EF4-FFF2-40B4-BE49-F238E27FC236}">
                <a16:creationId xmlns:a16="http://schemas.microsoft.com/office/drawing/2014/main" id="{3352EA8A-2C65-4875-8E6A-E869EA8FA379}"/>
              </a:ext>
            </a:extLst>
          </p:cNvPr>
          <p:cNvSpPr/>
          <p:nvPr/>
        </p:nvSpPr>
        <p:spPr>
          <a:xfrm>
            <a:off x="3240000" y="3204000"/>
            <a:ext cx="72000" cy="72000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7" name="Rectángulo 196">
            <a:extLst>
              <a:ext uri="{FF2B5EF4-FFF2-40B4-BE49-F238E27FC236}">
                <a16:creationId xmlns:a16="http://schemas.microsoft.com/office/drawing/2014/main" id="{C07FF42A-76BE-4432-BB14-A37F505DD09E}"/>
              </a:ext>
            </a:extLst>
          </p:cNvPr>
          <p:cNvSpPr/>
          <p:nvPr/>
        </p:nvSpPr>
        <p:spPr>
          <a:xfrm>
            <a:off x="2794001" y="3310873"/>
            <a:ext cx="720000" cy="144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800" dirty="0">
                <a:solidFill>
                  <a:schemeClr val="tx1"/>
                </a:solidFill>
              </a:rPr>
              <a:t>Clic &amp; drag</a:t>
            </a:r>
          </a:p>
        </p:txBody>
      </p:sp>
      <p:sp>
        <p:nvSpPr>
          <p:cNvPr id="212" name="Rectángulo 211">
            <a:extLst>
              <a:ext uri="{FF2B5EF4-FFF2-40B4-BE49-F238E27FC236}">
                <a16:creationId xmlns:a16="http://schemas.microsoft.com/office/drawing/2014/main" id="{27F84106-55AF-4EBF-A258-E91539BF5743}"/>
              </a:ext>
            </a:extLst>
          </p:cNvPr>
          <p:cNvSpPr/>
          <p:nvPr/>
        </p:nvSpPr>
        <p:spPr>
          <a:xfrm>
            <a:off x="7953233" y="5406296"/>
            <a:ext cx="2611554" cy="5768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Ejemplo Eval Probabilidad # Box Individual</a:t>
            </a:r>
          </a:p>
        </p:txBody>
      </p:sp>
      <p:sp>
        <p:nvSpPr>
          <p:cNvPr id="213" name="Rectángulo 212">
            <a:extLst>
              <a:ext uri="{FF2B5EF4-FFF2-40B4-BE49-F238E27FC236}">
                <a16:creationId xmlns:a16="http://schemas.microsoft.com/office/drawing/2014/main" id="{4887BED1-407E-47AE-9FE0-35411D2F0352}"/>
              </a:ext>
            </a:extLst>
          </p:cNvPr>
          <p:cNvSpPr/>
          <p:nvPr/>
        </p:nvSpPr>
        <p:spPr>
          <a:xfrm>
            <a:off x="6696809" y="4003506"/>
            <a:ext cx="990750" cy="9001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Caja de consulta primaria</a:t>
            </a:r>
          </a:p>
        </p:txBody>
      </p:sp>
      <p:sp>
        <p:nvSpPr>
          <p:cNvPr id="214" name="Rectángulo 213">
            <a:extLst>
              <a:ext uri="{FF2B5EF4-FFF2-40B4-BE49-F238E27FC236}">
                <a16:creationId xmlns:a16="http://schemas.microsoft.com/office/drawing/2014/main" id="{977D3DF9-F0E8-4186-B867-F3979F0D1E0A}"/>
              </a:ext>
            </a:extLst>
          </p:cNvPr>
          <p:cNvSpPr/>
          <p:nvPr/>
        </p:nvSpPr>
        <p:spPr>
          <a:xfrm>
            <a:off x="10655601" y="4404542"/>
            <a:ext cx="1240869" cy="900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Caja de consulta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secundaria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6EC9AF23-FCA9-4E74-BA46-1327CB820CD5}"/>
              </a:ext>
            </a:extLst>
          </p:cNvPr>
          <p:cNvCxnSpPr>
            <a:cxnSpLocks/>
          </p:cNvCxnSpPr>
          <p:nvPr/>
        </p:nvCxnSpPr>
        <p:spPr>
          <a:xfrm flipH="1" flipV="1">
            <a:off x="8502344" y="3197150"/>
            <a:ext cx="2153258" cy="12138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Conector recto de flecha 214">
            <a:extLst>
              <a:ext uri="{FF2B5EF4-FFF2-40B4-BE49-F238E27FC236}">
                <a16:creationId xmlns:a16="http://schemas.microsoft.com/office/drawing/2014/main" id="{01A3EA47-8544-4560-92E8-09095B1E8967}"/>
              </a:ext>
            </a:extLst>
          </p:cNvPr>
          <p:cNvCxnSpPr>
            <a:cxnSpLocks/>
          </p:cNvCxnSpPr>
          <p:nvPr/>
        </p:nvCxnSpPr>
        <p:spPr>
          <a:xfrm flipV="1">
            <a:off x="7679371" y="3637580"/>
            <a:ext cx="387364" cy="3659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Conector recto de flecha 215">
            <a:extLst>
              <a:ext uri="{FF2B5EF4-FFF2-40B4-BE49-F238E27FC236}">
                <a16:creationId xmlns:a16="http://schemas.microsoft.com/office/drawing/2014/main" id="{0AA33C64-AC43-45D0-88C7-3D57FA796CC2}"/>
              </a:ext>
            </a:extLst>
          </p:cNvPr>
          <p:cNvCxnSpPr>
            <a:cxnSpLocks/>
          </p:cNvCxnSpPr>
          <p:nvPr/>
        </p:nvCxnSpPr>
        <p:spPr>
          <a:xfrm flipH="1" flipV="1">
            <a:off x="3114596" y="1735944"/>
            <a:ext cx="3577670" cy="22555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Conector recto de flecha 216">
            <a:extLst>
              <a:ext uri="{FF2B5EF4-FFF2-40B4-BE49-F238E27FC236}">
                <a16:creationId xmlns:a16="http://schemas.microsoft.com/office/drawing/2014/main" id="{E0BB5EF2-6B89-4606-BD1B-8FF9CF1B2E6A}"/>
              </a:ext>
            </a:extLst>
          </p:cNvPr>
          <p:cNvCxnSpPr>
            <a:cxnSpLocks/>
            <a:stCxn id="254" idx="1"/>
          </p:cNvCxnSpPr>
          <p:nvPr/>
        </p:nvCxnSpPr>
        <p:spPr>
          <a:xfrm flipH="1" flipV="1">
            <a:off x="7377830" y="2537544"/>
            <a:ext cx="902170" cy="6124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Elipse 217">
            <a:extLst>
              <a:ext uri="{FF2B5EF4-FFF2-40B4-BE49-F238E27FC236}">
                <a16:creationId xmlns:a16="http://schemas.microsoft.com/office/drawing/2014/main" id="{3A4A9380-2C02-4409-AC25-D87ABDD5A1ED}"/>
              </a:ext>
            </a:extLst>
          </p:cNvPr>
          <p:cNvSpPr/>
          <p:nvPr/>
        </p:nvSpPr>
        <p:spPr>
          <a:xfrm>
            <a:off x="6408225" y="1229364"/>
            <a:ext cx="1080901" cy="152222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tx1"/>
                </a:solidFill>
              </a:rPr>
              <a:t>Posición cursor</a:t>
            </a:r>
          </a:p>
          <a:p>
            <a:pPr algn="ctr"/>
            <a:r>
              <a:rPr lang="es-CL" sz="1200" b="1" dirty="0">
                <a:solidFill>
                  <a:schemeClr val="tx1"/>
                </a:solidFill>
              </a:rPr>
              <a:t>Al hacer clic derecho queda fijo</a:t>
            </a:r>
          </a:p>
        </p:txBody>
      </p:sp>
      <p:cxnSp>
        <p:nvCxnSpPr>
          <p:cNvPr id="219" name="Conector recto de flecha 218">
            <a:extLst>
              <a:ext uri="{FF2B5EF4-FFF2-40B4-BE49-F238E27FC236}">
                <a16:creationId xmlns:a16="http://schemas.microsoft.com/office/drawing/2014/main" id="{0328C010-C29D-4EDD-8771-5C9664AB0924}"/>
              </a:ext>
            </a:extLst>
          </p:cNvPr>
          <p:cNvCxnSpPr>
            <a:cxnSpLocks/>
            <a:stCxn id="218" idx="3"/>
          </p:cNvCxnSpPr>
          <p:nvPr/>
        </p:nvCxnSpPr>
        <p:spPr>
          <a:xfrm flipH="1">
            <a:off x="6114775" y="2528661"/>
            <a:ext cx="451744" cy="4276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Conector recto de flecha 219">
            <a:extLst>
              <a:ext uri="{FF2B5EF4-FFF2-40B4-BE49-F238E27FC236}">
                <a16:creationId xmlns:a16="http://schemas.microsoft.com/office/drawing/2014/main" id="{10CFCA45-51EC-4E22-BFAE-9A75BF2D5CD8}"/>
              </a:ext>
            </a:extLst>
          </p:cNvPr>
          <p:cNvCxnSpPr>
            <a:cxnSpLocks/>
            <a:stCxn id="218" idx="4"/>
          </p:cNvCxnSpPr>
          <p:nvPr/>
        </p:nvCxnSpPr>
        <p:spPr>
          <a:xfrm flipH="1">
            <a:off x="6025020" y="2751585"/>
            <a:ext cx="923656" cy="10853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Conector recto de flecha 220">
            <a:extLst>
              <a:ext uri="{FF2B5EF4-FFF2-40B4-BE49-F238E27FC236}">
                <a16:creationId xmlns:a16="http://schemas.microsoft.com/office/drawing/2014/main" id="{157CD6D0-6769-4361-A96E-09BED68A4A29}"/>
              </a:ext>
            </a:extLst>
          </p:cNvPr>
          <p:cNvCxnSpPr>
            <a:cxnSpLocks/>
            <a:stCxn id="218" idx="2"/>
          </p:cNvCxnSpPr>
          <p:nvPr/>
        </p:nvCxnSpPr>
        <p:spPr>
          <a:xfrm flipH="1" flipV="1">
            <a:off x="6025019" y="1661529"/>
            <a:ext cx="383206" cy="32894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Rectángulo 188">
            <a:extLst>
              <a:ext uri="{FF2B5EF4-FFF2-40B4-BE49-F238E27FC236}">
                <a16:creationId xmlns:a16="http://schemas.microsoft.com/office/drawing/2014/main" id="{B05558FB-DCF8-41DD-A5D5-880C32A25A76}"/>
              </a:ext>
            </a:extLst>
          </p:cNvPr>
          <p:cNvSpPr/>
          <p:nvPr/>
        </p:nvSpPr>
        <p:spPr>
          <a:xfrm>
            <a:off x="77968" y="5860771"/>
            <a:ext cx="1731848" cy="208954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tx1"/>
                </a:solidFill>
              </a:rPr>
              <a:t>Ir a Conectividad 1.0  </a:t>
            </a:r>
          </a:p>
        </p:txBody>
      </p:sp>
      <p:sp>
        <p:nvSpPr>
          <p:cNvPr id="175" name="Rectángulo 174">
            <a:extLst>
              <a:ext uri="{FF2B5EF4-FFF2-40B4-BE49-F238E27FC236}">
                <a16:creationId xmlns:a16="http://schemas.microsoft.com/office/drawing/2014/main" id="{348E3DA5-36CC-400D-8FC5-19C5FFDB9525}"/>
              </a:ext>
            </a:extLst>
          </p:cNvPr>
          <p:cNvSpPr/>
          <p:nvPr/>
        </p:nvSpPr>
        <p:spPr>
          <a:xfrm>
            <a:off x="3118001" y="3530455"/>
            <a:ext cx="396000" cy="90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700" dirty="0">
                <a:solidFill>
                  <a:schemeClr val="tx1"/>
                </a:solidFill>
              </a:rPr>
              <a:t>done</a:t>
            </a:r>
          </a:p>
        </p:txBody>
      </p:sp>
      <p:sp>
        <p:nvSpPr>
          <p:cNvPr id="190" name="Rectángulo 189">
            <a:extLst>
              <a:ext uri="{FF2B5EF4-FFF2-40B4-BE49-F238E27FC236}">
                <a16:creationId xmlns:a16="http://schemas.microsoft.com/office/drawing/2014/main" id="{8379BFE6-C140-4E96-85F1-D7FD57E84A74}"/>
              </a:ext>
            </a:extLst>
          </p:cNvPr>
          <p:cNvSpPr/>
          <p:nvPr/>
        </p:nvSpPr>
        <p:spPr>
          <a:xfrm>
            <a:off x="3118001" y="3442732"/>
            <a:ext cx="396000" cy="90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700" dirty="0" err="1">
                <a:solidFill>
                  <a:schemeClr val="tx1"/>
                </a:solidFill>
              </a:rPr>
              <a:t>clear</a:t>
            </a:r>
            <a:endParaRPr lang="es-CL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638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063667A-374F-4C4A-9D85-C400152A38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27" t="16392" r="19830" b="18095"/>
          <a:stretch/>
        </p:blipFill>
        <p:spPr>
          <a:xfrm>
            <a:off x="4811597" y="723461"/>
            <a:ext cx="7300404" cy="5323044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63" name="Rectángulo 62">
            <a:extLst>
              <a:ext uri="{FF2B5EF4-FFF2-40B4-BE49-F238E27FC236}">
                <a16:creationId xmlns:a16="http://schemas.microsoft.com/office/drawing/2014/main" id="{E798D6DB-16D0-495E-8F7C-62AD1A5BDCAE}"/>
              </a:ext>
            </a:extLst>
          </p:cNvPr>
          <p:cNvSpPr/>
          <p:nvPr/>
        </p:nvSpPr>
        <p:spPr>
          <a:xfrm>
            <a:off x="79999" y="731703"/>
            <a:ext cx="1707703" cy="5052344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28EE0EE0-6A2F-499E-B466-CE8B81177E3F}"/>
              </a:ext>
            </a:extLst>
          </p:cNvPr>
          <p:cNvSpPr/>
          <p:nvPr/>
        </p:nvSpPr>
        <p:spPr>
          <a:xfrm>
            <a:off x="-1" y="6125188"/>
            <a:ext cx="12192000" cy="72444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1000" dirty="0"/>
              <a:t>COPYRIGHT CHONOS®</a:t>
            </a:r>
          </a:p>
          <a:p>
            <a:pPr algn="r"/>
            <a:r>
              <a:rPr lang="es-CL" sz="1000" dirty="0"/>
              <a:t>Política de uso de datos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66D7CC1-2299-40D3-8699-250A3DC37D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331" r="16391" b="83779"/>
          <a:stretch/>
        </p:blipFill>
        <p:spPr>
          <a:xfrm>
            <a:off x="1" y="-7264"/>
            <a:ext cx="12192000" cy="650661"/>
          </a:xfrm>
          <a:prstGeom prst="rect">
            <a:avLst/>
          </a:prstGeom>
        </p:spPr>
      </p:pic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61631338-32BF-46AA-8BB2-7B5E66DF5E7C}"/>
              </a:ext>
            </a:extLst>
          </p:cNvPr>
          <p:cNvCxnSpPr>
            <a:cxnSpLocks/>
          </p:cNvCxnSpPr>
          <p:nvPr/>
        </p:nvCxnSpPr>
        <p:spPr>
          <a:xfrm>
            <a:off x="4811595" y="731703"/>
            <a:ext cx="0" cy="532286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ángulo 59">
            <a:extLst>
              <a:ext uri="{FF2B5EF4-FFF2-40B4-BE49-F238E27FC236}">
                <a16:creationId xmlns:a16="http://schemas.microsoft.com/office/drawing/2014/main" id="{2221A9BD-01EF-45E5-BDC7-19216045DCF3}"/>
              </a:ext>
            </a:extLst>
          </p:cNvPr>
          <p:cNvSpPr/>
          <p:nvPr/>
        </p:nvSpPr>
        <p:spPr>
          <a:xfrm>
            <a:off x="81617" y="6525958"/>
            <a:ext cx="4589654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000" dirty="0">
                <a:solidFill>
                  <a:schemeClr val="tx1"/>
                </a:solidFill>
              </a:rPr>
              <a:t>CHONOS : Castro – Chiloé            Fono: 834509340                    Correo: chonos@ifop.cl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019B2014-44AD-4A4A-A084-6A77230364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602" t="40647" r="46553" b="41394"/>
          <a:stretch/>
        </p:blipFill>
        <p:spPr>
          <a:xfrm>
            <a:off x="1552823" y="6556853"/>
            <a:ext cx="88777" cy="131026"/>
          </a:xfrm>
          <a:prstGeom prst="rect">
            <a:avLst/>
          </a:prstGeom>
        </p:spPr>
      </p:pic>
      <p:sp>
        <p:nvSpPr>
          <p:cNvPr id="62" name="Rectángulo 61">
            <a:extLst>
              <a:ext uri="{FF2B5EF4-FFF2-40B4-BE49-F238E27FC236}">
                <a16:creationId xmlns:a16="http://schemas.microsoft.com/office/drawing/2014/main" id="{04F31315-EA06-4BE9-A237-C6DC0C8DED22}"/>
              </a:ext>
            </a:extLst>
          </p:cNvPr>
          <p:cNvSpPr/>
          <p:nvPr/>
        </p:nvSpPr>
        <p:spPr>
          <a:xfrm>
            <a:off x="206859" y="1358157"/>
            <a:ext cx="1251751" cy="2389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000" b="1" dirty="0">
                <a:solidFill>
                  <a:schemeClr val="tx1"/>
                </a:solidFill>
              </a:rPr>
              <a:t>ÁREA de ESTUDIO </a:t>
            </a:r>
          </a:p>
        </p:txBody>
      </p:sp>
      <p:sp>
        <p:nvSpPr>
          <p:cNvPr id="34" name="Diagrama de flujo: combinar 33">
            <a:extLst>
              <a:ext uri="{FF2B5EF4-FFF2-40B4-BE49-F238E27FC236}">
                <a16:creationId xmlns:a16="http://schemas.microsoft.com/office/drawing/2014/main" id="{E05547F7-BED2-4DC4-BB26-512C7881E565}"/>
              </a:ext>
            </a:extLst>
          </p:cNvPr>
          <p:cNvSpPr/>
          <p:nvPr/>
        </p:nvSpPr>
        <p:spPr>
          <a:xfrm>
            <a:off x="1288655" y="1408380"/>
            <a:ext cx="113304" cy="114561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24839BC6-6F62-4056-8393-F6C77602E769}"/>
              </a:ext>
            </a:extLst>
          </p:cNvPr>
          <p:cNvSpPr/>
          <p:nvPr/>
        </p:nvSpPr>
        <p:spPr>
          <a:xfrm>
            <a:off x="206859" y="1605362"/>
            <a:ext cx="1251751" cy="3789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800" dirty="0">
                <a:solidFill>
                  <a:srgbClr val="FF0000"/>
                </a:solidFill>
              </a:rPr>
              <a:t>Chiloé</a:t>
            </a:r>
          </a:p>
          <a:p>
            <a:pPr algn="just"/>
            <a:r>
              <a:rPr lang="es-CL" sz="800" dirty="0">
                <a:solidFill>
                  <a:schemeClr val="tx1"/>
                </a:solidFill>
              </a:rPr>
              <a:t>Aysén</a:t>
            </a:r>
          </a:p>
          <a:p>
            <a:pPr algn="just"/>
            <a:r>
              <a:rPr lang="es-CL" sz="800" dirty="0">
                <a:solidFill>
                  <a:schemeClr val="tx1"/>
                </a:solidFill>
              </a:rPr>
              <a:t>Magallanes</a:t>
            </a: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5C567D64-902E-4941-9E22-DCEB205746CB}"/>
              </a:ext>
            </a:extLst>
          </p:cNvPr>
          <p:cNvSpPr/>
          <p:nvPr/>
        </p:nvSpPr>
        <p:spPr>
          <a:xfrm>
            <a:off x="206860" y="2103980"/>
            <a:ext cx="914398" cy="2389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000" b="1" dirty="0">
                <a:solidFill>
                  <a:schemeClr val="tx1"/>
                </a:solidFill>
              </a:rPr>
              <a:t>PARTÍCULA</a:t>
            </a:r>
          </a:p>
        </p:txBody>
      </p:sp>
      <p:sp>
        <p:nvSpPr>
          <p:cNvPr id="66" name="Diagrama de flujo: combinar 65">
            <a:extLst>
              <a:ext uri="{FF2B5EF4-FFF2-40B4-BE49-F238E27FC236}">
                <a16:creationId xmlns:a16="http://schemas.microsoft.com/office/drawing/2014/main" id="{670670E4-C55A-4C7B-B0D1-0487A25CD08B}"/>
              </a:ext>
            </a:extLst>
          </p:cNvPr>
          <p:cNvSpPr/>
          <p:nvPr/>
        </p:nvSpPr>
        <p:spPr>
          <a:xfrm>
            <a:off x="951303" y="2156054"/>
            <a:ext cx="113304" cy="114561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77117A70-94C1-4A2F-9274-95091DEE924F}"/>
              </a:ext>
            </a:extLst>
          </p:cNvPr>
          <p:cNvSpPr/>
          <p:nvPr/>
        </p:nvSpPr>
        <p:spPr>
          <a:xfrm>
            <a:off x="206859" y="2351185"/>
            <a:ext cx="914399" cy="3789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800" dirty="0">
                <a:solidFill>
                  <a:schemeClr val="tx1"/>
                </a:solidFill>
              </a:rPr>
              <a:t>Inerte</a:t>
            </a:r>
          </a:p>
          <a:p>
            <a:pPr algn="just"/>
            <a:r>
              <a:rPr lang="es-CL" sz="800" dirty="0">
                <a:solidFill>
                  <a:srgbClr val="FF0000"/>
                </a:solidFill>
              </a:rPr>
              <a:t>ISAv</a:t>
            </a:r>
          </a:p>
          <a:p>
            <a:pPr algn="just"/>
            <a:r>
              <a:rPr lang="es-CL" sz="800" dirty="0">
                <a:solidFill>
                  <a:schemeClr val="tx1"/>
                </a:solidFill>
              </a:rPr>
              <a:t>Cáligus</a:t>
            </a:r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E5C1FF03-D6C9-4F57-BC6C-BAABE0DE258A}"/>
              </a:ext>
            </a:extLst>
          </p:cNvPr>
          <p:cNvSpPr/>
          <p:nvPr/>
        </p:nvSpPr>
        <p:spPr>
          <a:xfrm>
            <a:off x="226675" y="2830007"/>
            <a:ext cx="1436121" cy="2389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000" b="1" dirty="0">
                <a:solidFill>
                  <a:schemeClr val="tx1"/>
                </a:solidFill>
              </a:rPr>
              <a:t>TIEMPO DISPERSIÓN</a:t>
            </a:r>
          </a:p>
        </p:txBody>
      </p:sp>
      <p:sp>
        <p:nvSpPr>
          <p:cNvPr id="72" name="Diagrama de flujo: combinar 71">
            <a:extLst>
              <a:ext uri="{FF2B5EF4-FFF2-40B4-BE49-F238E27FC236}">
                <a16:creationId xmlns:a16="http://schemas.microsoft.com/office/drawing/2014/main" id="{25D50CB1-B56F-447B-AB9D-90D65834E848}"/>
              </a:ext>
            </a:extLst>
          </p:cNvPr>
          <p:cNvSpPr/>
          <p:nvPr/>
        </p:nvSpPr>
        <p:spPr>
          <a:xfrm>
            <a:off x="1481445" y="2880509"/>
            <a:ext cx="113304" cy="114561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EBDBC720-3B64-4229-A38D-7048D0E1506C}"/>
              </a:ext>
            </a:extLst>
          </p:cNvPr>
          <p:cNvSpPr/>
          <p:nvPr/>
        </p:nvSpPr>
        <p:spPr>
          <a:xfrm>
            <a:off x="237600" y="3078011"/>
            <a:ext cx="1404000" cy="3789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CL" sz="800" dirty="0">
              <a:solidFill>
                <a:schemeClr val="tx1"/>
              </a:solidFill>
            </a:endParaRPr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id="{9200AC07-78E6-438A-839D-C24CA8E583A7}"/>
              </a:ext>
            </a:extLst>
          </p:cNvPr>
          <p:cNvSpPr/>
          <p:nvPr/>
        </p:nvSpPr>
        <p:spPr>
          <a:xfrm>
            <a:off x="274696" y="3108886"/>
            <a:ext cx="1323310" cy="1595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600" b="1" dirty="0">
                <a:solidFill>
                  <a:schemeClr val="tx1"/>
                </a:solidFill>
              </a:rPr>
              <a:t>Sólo aplica para partículas inertes</a:t>
            </a:r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B912A98F-1E24-48E4-A947-FF491F7A2C89}"/>
              </a:ext>
            </a:extLst>
          </p:cNvPr>
          <p:cNvSpPr/>
          <p:nvPr/>
        </p:nvSpPr>
        <p:spPr>
          <a:xfrm>
            <a:off x="274695" y="3298868"/>
            <a:ext cx="354993" cy="1268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700" b="1" dirty="0">
                <a:solidFill>
                  <a:schemeClr val="tx1"/>
                </a:solidFill>
              </a:rPr>
              <a:t>Días</a:t>
            </a:r>
          </a:p>
        </p:txBody>
      </p:sp>
      <p:sp>
        <p:nvSpPr>
          <p:cNvPr id="76" name="Rectángulo 75">
            <a:extLst>
              <a:ext uri="{FF2B5EF4-FFF2-40B4-BE49-F238E27FC236}">
                <a16:creationId xmlns:a16="http://schemas.microsoft.com/office/drawing/2014/main" id="{221D57DC-3285-4832-B390-3BDF7E6256E3}"/>
              </a:ext>
            </a:extLst>
          </p:cNvPr>
          <p:cNvSpPr/>
          <p:nvPr/>
        </p:nvSpPr>
        <p:spPr>
          <a:xfrm>
            <a:off x="629690" y="3298868"/>
            <a:ext cx="207483" cy="1268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CL" sz="600" dirty="0">
              <a:solidFill>
                <a:schemeClr val="tx1"/>
              </a:solidFill>
            </a:endParaRPr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1C90B923-62C3-4CC5-93B1-6756198820EF}"/>
              </a:ext>
            </a:extLst>
          </p:cNvPr>
          <p:cNvSpPr/>
          <p:nvPr/>
        </p:nvSpPr>
        <p:spPr>
          <a:xfrm>
            <a:off x="954543" y="3298868"/>
            <a:ext cx="427015" cy="1268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700" b="1" dirty="0">
                <a:solidFill>
                  <a:schemeClr val="tx1"/>
                </a:solidFill>
              </a:rPr>
              <a:t>Horas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8ECA941D-6FB8-47BC-B3ED-DD5DACD322AF}"/>
              </a:ext>
            </a:extLst>
          </p:cNvPr>
          <p:cNvSpPr/>
          <p:nvPr/>
        </p:nvSpPr>
        <p:spPr>
          <a:xfrm>
            <a:off x="1377704" y="3298868"/>
            <a:ext cx="207483" cy="1268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CL" sz="600" dirty="0">
              <a:solidFill>
                <a:schemeClr val="tx1"/>
              </a:solidFill>
            </a:endParaRPr>
          </a:p>
        </p:txBody>
      </p:sp>
      <p:sp>
        <p:nvSpPr>
          <p:cNvPr id="79" name="Diagrama de flujo: combinar 78">
            <a:extLst>
              <a:ext uri="{FF2B5EF4-FFF2-40B4-BE49-F238E27FC236}">
                <a16:creationId xmlns:a16="http://schemas.microsoft.com/office/drawing/2014/main" id="{18BE9506-A0CB-4257-9E91-2297A716E8D6}"/>
              </a:ext>
            </a:extLst>
          </p:cNvPr>
          <p:cNvSpPr/>
          <p:nvPr/>
        </p:nvSpPr>
        <p:spPr>
          <a:xfrm>
            <a:off x="684000" y="3321239"/>
            <a:ext cx="72000" cy="72000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0" name="Diagrama de flujo: combinar 79">
            <a:extLst>
              <a:ext uri="{FF2B5EF4-FFF2-40B4-BE49-F238E27FC236}">
                <a16:creationId xmlns:a16="http://schemas.microsoft.com/office/drawing/2014/main" id="{EB79B1BD-66F1-4AB1-8DDA-FCBC7B47B226}"/>
              </a:ext>
            </a:extLst>
          </p:cNvPr>
          <p:cNvSpPr/>
          <p:nvPr/>
        </p:nvSpPr>
        <p:spPr>
          <a:xfrm>
            <a:off x="1440000" y="3321239"/>
            <a:ext cx="72000" cy="72000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id="{FC1808FE-35ED-432A-A5D5-9FFD08B9130A}"/>
              </a:ext>
            </a:extLst>
          </p:cNvPr>
          <p:cNvSpPr/>
          <p:nvPr/>
        </p:nvSpPr>
        <p:spPr>
          <a:xfrm>
            <a:off x="206859" y="3569066"/>
            <a:ext cx="914399" cy="2324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000" b="1" dirty="0">
                <a:solidFill>
                  <a:schemeClr val="tx1"/>
                </a:solidFill>
              </a:rPr>
              <a:t>ESCENARIO</a:t>
            </a:r>
          </a:p>
        </p:txBody>
      </p:sp>
      <p:sp>
        <p:nvSpPr>
          <p:cNvPr id="82" name="Diagrama de flujo: combinar 81">
            <a:extLst>
              <a:ext uri="{FF2B5EF4-FFF2-40B4-BE49-F238E27FC236}">
                <a16:creationId xmlns:a16="http://schemas.microsoft.com/office/drawing/2014/main" id="{8BAD4C08-2BCB-4374-A1DD-2975F4855CFF}"/>
              </a:ext>
            </a:extLst>
          </p:cNvPr>
          <p:cNvSpPr/>
          <p:nvPr/>
        </p:nvSpPr>
        <p:spPr>
          <a:xfrm>
            <a:off x="951303" y="3620112"/>
            <a:ext cx="113304" cy="114561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3" name="Rectángulo 82">
            <a:extLst>
              <a:ext uri="{FF2B5EF4-FFF2-40B4-BE49-F238E27FC236}">
                <a16:creationId xmlns:a16="http://schemas.microsoft.com/office/drawing/2014/main" id="{1AAD4F92-FC09-4CFA-A481-6FA9F8A03062}"/>
              </a:ext>
            </a:extLst>
          </p:cNvPr>
          <p:cNvSpPr/>
          <p:nvPr/>
        </p:nvSpPr>
        <p:spPr>
          <a:xfrm>
            <a:off x="206859" y="3816271"/>
            <a:ext cx="914399" cy="3789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800" dirty="0">
                <a:solidFill>
                  <a:schemeClr val="tx1"/>
                </a:solidFill>
              </a:rPr>
              <a:t>Invierno</a:t>
            </a:r>
          </a:p>
          <a:p>
            <a:pPr algn="just"/>
            <a:r>
              <a:rPr lang="es-CL" sz="800" dirty="0">
                <a:solidFill>
                  <a:schemeClr val="tx1"/>
                </a:solidFill>
              </a:rPr>
              <a:t>Verano</a:t>
            </a:r>
          </a:p>
          <a:p>
            <a:pPr algn="just"/>
            <a:r>
              <a:rPr lang="es-CL" sz="800" dirty="0">
                <a:solidFill>
                  <a:srgbClr val="FF0000"/>
                </a:solidFill>
              </a:rPr>
              <a:t>Año Completo</a:t>
            </a:r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81D65E6A-7E60-462F-9678-41BC20F972C5}"/>
              </a:ext>
            </a:extLst>
          </p:cNvPr>
          <p:cNvSpPr/>
          <p:nvPr/>
        </p:nvSpPr>
        <p:spPr>
          <a:xfrm>
            <a:off x="226675" y="4293051"/>
            <a:ext cx="1151029" cy="2324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000" b="1" dirty="0">
                <a:solidFill>
                  <a:schemeClr val="tx1"/>
                </a:solidFill>
              </a:rPr>
              <a:t>PROFUNDIDAD</a:t>
            </a:r>
          </a:p>
        </p:txBody>
      </p:sp>
      <p:sp>
        <p:nvSpPr>
          <p:cNvPr id="85" name="Diagrama de flujo: combinar 84">
            <a:extLst>
              <a:ext uri="{FF2B5EF4-FFF2-40B4-BE49-F238E27FC236}">
                <a16:creationId xmlns:a16="http://schemas.microsoft.com/office/drawing/2014/main" id="{269B9362-BCE0-4516-B289-12AABCE300D4}"/>
              </a:ext>
            </a:extLst>
          </p:cNvPr>
          <p:cNvSpPr/>
          <p:nvPr/>
        </p:nvSpPr>
        <p:spPr>
          <a:xfrm>
            <a:off x="1190663" y="4345690"/>
            <a:ext cx="113304" cy="114561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6" name="Rectángulo 85">
            <a:extLst>
              <a:ext uri="{FF2B5EF4-FFF2-40B4-BE49-F238E27FC236}">
                <a16:creationId xmlns:a16="http://schemas.microsoft.com/office/drawing/2014/main" id="{12D8DB52-F1C7-497F-AAAD-CB9093D22F96}"/>
              </a:ext>
            </a:extLst>
          </p:cNvPr>
          <p:cNvSpPr/>
          <p:nvPr/>
        </p:nvSpPr>
        <p:spPr>
          <a:xfrm>
            <a:off x="223705" y="4544128"/>
            <a:ext cx="1151029" cy="3789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800" dirty="0">
                <a:solidFill>
                  <a:schemeClr val="tx1"/>
                </a:solidFill>
              </a:rPr>
              <a:t>Superficie (0 m)</a:t>
            </a:r>
          </a:p>
          <a:p>
            <a:pPr algn="just"/>
            <a:r>
              <a:rPr lang="es-CL" sz="800" dirty="0">
                <a:solidFill>
                  <a:schemeClr val="tx1"/>
                </a:solidFill>
              </a:rPr>
              <a:t>30 m</a:t>
            </a:r>
          </a:p>
          <a:p>
            <a:pPr algn="just"/>
            <a:r>
              <a:rPr lang="es-CL" sz="800" dirty="0">
                <a:solidFill>
                  <a:srgbClr val="FF0000"/>
                </a:solidFill>
              </a:rPr>
              <a:t>Columna Agua 0-30 m</a:t>
            </a:r>
          </a:p>
        </p:txBody>
      </p:sp>
      <p:sp>
        <p:nvSpPr>
          <p:cNvPr id="87" name="Rectángulo 86">
            <a:extLst>
              <a:ext uri="{FF2B5EF4-FFF2-40B4-BE49-F238E27FC236}">
                <a16:creationId xmlns:a16="http://schemas.microsoft.com/office/drawing/2014/main" id="{5E064ED8-FF4C-432E-A883-0E6C968C172F}"/>
              </a:ext>
            </a:extLst>
          </p:cNvPr>
          <p:cNvSpPr/>
          <p:nvPr/>
        </p:nvSpPr>
        <p:spPr>
          <a:xfrm>
            <a:off x="219346" y="5045948"/>
            <a:ext cx="1436121" cy="2422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000" b="1" dirty="0">
                <a:solidFill>
                  <a:schemeClr val="tx1"/>
                </a:solidFill>
              </a:rPr>
              <a:t>DISPERSIÓN</a:t>
            </a:r>
          </a:p>
        </p:txBody>
      </p:sp>
      <p:sp>
        <p:nvSpPr>
          <p:cNvPr id="88" name="Diagrama de flujo: combinar 87">
            <a:extLst>
              <a:ext uri="{FF2B5EF4-FFF2-40B4-BE49-F238E27FC236}">
                <a16:creationId xmlns:a16="http://schemas.microsoft.com/office/drawing/2014/main" id="{FCE8C39C-F30C-4C13-893F-0552424510F7}"/>
              </a:ext>
            </a:extLst>
          </p:cNvPr>
          <p:cNvSpPr/>
          <p:nvPr/>
        </p:nvSpPr>
        <p:spPr>
          <a:xfrm>
            <a:off x="1460715" y="5100299"/>
            <a:ext cx="113304" cy="114561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9" name="Rectángulo 88">
            <a:extLst>
              <a:ext uri="{FF2B5EF4-FFF2-40B4-BE49-F238E27FC236}">
                <a16:creationId xmlns:a16="http://schemas.microsoft.com/office/drawing/2014/main" id="{DA4CA006-1F1F-4B85-BAED-1B51D277FE9D}"/>
              </a:ext>
            </a:extLst>
          </p:cNvPr>
          <p:cNvSpPr/>
          <p:nvPr/>
        </p:nvSpPr>
        <p:spPr>
          <a:xfrm>
            <a:off x="219346" y="5293153"/>
            <a:ext cx="1436121" cy="3789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800" dirty="0">
                <a:solidFill>
                  <a:srgbClr val="FF0000"/>
                </a:solidFill>
              </a:rPr>
              <a:t>Downstream</a:t>
            </a:r>
            <a:r>
              <a:rPr lang="es-CL" sz="800" dirty="0">
                <a:solidFill>
                  <a:schemeClr val="tx1"/>
                </a:solidFill>
              </a:rPr>
              <a:t> (hacia dónde va)</a:t>
            </a:r>
          </a:p>
          <a:p>
            <a:pPr algn="just"/>
            <a:r>
              <a:rPr lang="es-CL" sz="800" dirty="0">
                <a:solidFill>
                  <a:schemeClr val="tx1"/>
                </a:solidFill>
              </a:rPr>
              <a:t>Upstream (de dónde viene)</a:t>
            </a:r>
          </a:p>
        </p:txBody>
      </p:sp>
      <p:sp>
        <p:nvSpPr>
          <p:cNvPr id="90" name="Rectángulo 89">
            <a:extLst>
              <a:ext uri="{FF2B5EF4-FFF2-40B4-BE49-F238E27FC236}">
                <a16:creationId xmlns:a16="http://schemas.microsoft.com/office/drawing/2014/main" id="{D60BA9C2-63DD-4EF1-B07C-367FC4B0F14E}"/>
              </a:ext>
            </a:extLst>
          </p:cNvPr>
          <p:cNvSpPr/>
          <p:nvPr/>
        </p:nvSpPr>
        <p:spPr>
          <a:xfrm>
            <a:off x="1942311" y="739365"/>
            <a:ext cx="1698558" cy="4178989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95" name="Rectángulo 94">
            <a:extLst>
              <a:ext uri="{FF2B5EF4-FFF2-40B4-BE49-F238E27FC236}">
                <a16:creationId xmlns:a16="http://schemas.microsoft.com/office/drawing/2014/main" id="{C3DBD588-3B6C-4891-92C1-7A87BEFDE2D0}"/>
              </a:ext>
            </a:extLst>
          </p:cNvPr>
          <p:cNvSpPr/>
          <p:nvPr/>
        </p:nvSpPr>
        <p:spPr>
          <a:xfrm>
            <a:off x="2029893" y="1308880"/>
            <a:ext cx="1536971" cy="2389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000" b="1" dirty="0">
                <a:solidFill>
                  <a:schemeClr val="tx1"/>
                </a:solidFill>
              </a:rPr>
              <a:t>Eval PROBABILIDAD</a:t>
            </a:r>
          </a:p>
        </p:txBody>
      </p:sp>
      <p:sp>
        <p:nvSpPr>
          <p:cNvPr id="96" name="Diagrama de flujo: combinar 95">
            <a:extLst>
              <a:ext uri="{FF2B5EF4-FFF2-40B4-BE49-F238E27FC236}">
                <a16:creationId xmlns:a16="http://schemas.microsoft.com/office/drawing/2014/main" id="{DBA9D406-BEED-4841-B676-F1B49DEAB9BB}"/>
              </a:ext>
            </a:extLst>
          </p:cNvPr>
          <p:cNvSpPr/>
          <p:nvPr/>
        </p:nvSpPr>
        <p:spPr>
          <a:xfrm>
            <a:off x="3350990" y="1360662"/>
            <a:ext cx="113304" cy="114561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7" name="Rectángulo 96">
            <a:extLst>
              <a:ext uri="{FF2B5EF4-FFF2-40B4-BE49-F238E27FC236}">
                <a16:creationId xmlns:a16="http://schemas.microsoft.com/office/drawing/2014/main" id="{AD1EC46C-4E00-4BA5-9C35-047B70EDB4D8}"/>
              </a:ext>
            </a:extLst>
          </p:cNvPr>
          <p:cNvSpPr/>
          <p:nvPr/>
        </p:nvSpPr>
        <p:spPr>
          <a:xfrm>
            <a:off x="2015306" y="1538241"/>
            <a:ext cx="1574139" cy="2701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CL" sz="1000" dirty="0">
              <a:solidFill>
                <a:schemeClr val="tx1"/>
              </a:solidFill>
            </a:endParaRPr>
          </a:p>
          <a:p>
            <a:pPr algn="just"/>
            <a:endParaRPr lang="es-CL" sz="1000" dirty="0">
              <a:solidFill>
                <a:schemeClr val="tx1"/>
              </a:solidFill>
            </a:endParaRPr>
          </a:p>
          <a:p>
            <a:pPr algn="just"/>
            <a:endParaRPr lang="es-CL" sz="1000" dirty="0">
              <a:solidFill>
                <a:schemeClr val="tx1"/>
              </a:solidFill>
            </a:endParaRPr>
          </a:p>
          <a:p>
            <a:pPr algn="just"/>
            <a:endParaRPr lang="es-CL" sz="1000" dirty="0">
              <a:solidFill>
                <a:schemeClr val="tx1"/>
              </a:solidFill>
            </a:endParaRPr>
          </a:p>
        </p:txBody>
      </p:sp>
      <p:sp>
        <p:nvSpPr>
          <p:cNvPr id="99" name="Rectángulo 98">
            <a:extLst>
              <a:ext uri="{FF2B5EF4-FFF2-40B4-BE49-F238E27FC236}">
                <a16:creationId xmlns:a16="http://schemas.microsoft.com/office/drawing/2014/main" id="{44FC1DA4-5C5B-4AA3-B8F9-9B9821ED12FE}"/>
              </a:ext>
            </a:extLst>
          </p:cNvPr>
          <p:cNvSpPr/>
          <p:nvPr/>
        </p:nvSpPr>
        <p:spPr>
          <a:xfrm>
            <a:off x="149296" y="828781"/>
            <a:ext cx="1559965" cy="424449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tx1"/>
                </a:solidFill>
              </a:rPr>
              <a:t>SELECCIONE TIPO DE CONECTIVIDAD</a:t>
            </a:r>
          </a:p>
        </p:txBody>
      </p:sp>
      <p:sp>
        <p:nvSpPr>
          <p:cNvPr id="101" name="Rectángulo 100">
            <a:extLst>
              <a:ext uri="{FF2B5EF4-FFF2-40B4-BE49-F238E27FC236}">
                <a16:creationId xmlns:a16="http://schemas.microsoft.com/office/drawing/2014/main" id="{429D42E6-4D53-415D-8CFB-B38EF81ED16F}"/>
              </a:ext>
            </a:extLst>
          </p:cNvPr>
          <p:cNvSpPr/>
          <p:nvPr/>
        </p:nvSpPr>
        <p:spPr>
          <a:xfrm>
            <a:off x="2000704" y="818341"/>
            <a:ext cx="1559965" cy="424449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tx1"/>
                </a:solidFill>
              </a:rPr>
              <a:t>SELECCIONE TIPO DE RESULTADOS</a:t>
            </a:r>
          </a:p>
        </p:txBody>
      </p:sp>
      <p:sp>
        <p:nvSpPr>
          <p:cNvPr id="103" name="Rectángulo 102">
            <a:extLst>
              <a:ext uri="{FF2B5EF4-FFF2-40B4-BE49-F238E27FC236}">
                <a16:creationId xmlns:a16="http://schemas.microsoft.com/office/drawing/2014/main" id="{ADFF2770-59C1-4691-AD26-3EE33EF3DAF7}"/>
              </a:ext>
            </a:extLst>
          </p:cNvPr>
          <p:cNvSpPr/>
          <p:nvPr/>
        </p:nvSpPr>
        <p:spPr>
          <a:xfrm>
            <a:off x="2081046" y="1604898"/>
            <a:ext cx="1434401" cy="237398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000" b="1" dirty="0">
                <a:solidFill>
                  <a:schemeClr val="tx1"/>
                </a:solidFill>
              </a:rPr>
              <a:t># Box individual</a:t>
            </a:r>
          </a:p>
        </p:txBody>
      </p:sp>
      <p:sp>
        <p:nvSpPr>
          <p:cNvPr id="104" name="Rectángulo 103">
            <a:extLst>
              <a:ext uri="{FF2B5EF4-FFF2-40B4-BE49-F238E27FC236}">
                <a16:creationId xmlns:a16="http://schemas.microsoft.com/office/drawing/2014/main" id="{0DAA3DD1-6E74-4D2C-A1F9-4E7F44CB6CB9}"/>
              </a:ext>
            </a:extLst>
          </p:cNvPr>
          <p:cNvSpPr/>
          <p:nvPr/>
        </p:nvSpPr>
        <p:spPr>
          <a:xfrm>
            <a:off x="2074322" y="2250339"/>
            <a:ext cx="1434401" cy="237398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000" b="1" dirty="0">
                <a:solidFill>
                  <a:schemeClr val="tx1"/>
                </a:solidFill>
              </a:rPr>
              <a:t># Agrupación boxes</a:t>
            </a:r>
          </a:p>
        </p:txBody>
      </p:sp>
      <p:sp>
        <p:nvSpPr>
          <p:cNvPr id="105" name="Diagrama de flujo: combinar 104">
            <a:extLst>
              <a:ext uri="{FF2B5EF4-FFF2-40B4-BE49-F238E27FC236}">
                <a16:creationId xmlns:a16="http://schemas.microsoft.com/office/drawing/2014/main" id="{FCD0018A-68AA-4078-B571-4A8FFDB901DE}"/>
              </a:ext>
            </a:extLst>
          </p:cNvPr>
          <p:cNvSpPr/>
          <p:nvPr/>
        </p:nvSpPr>
        <p:spPr>
          <a:xfrm>
            <a:off x="3338768" y="2303753"/>
            <a:ext cx="113304" cy="114561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1" name="Rectángulo 110">
            <a:extLst>
              <a:ext uri="{FF2B5EF4-FFF2-40B4-BE49-F238E27FC236}">
                <a16:creationId xmlns:a16="http://schemas.microsoft.com/office/drawing/2014/main" id="{E0E1D009-DA6F-4AC1-9AC8-3996578E6E9E}"/>
              </a:ext>
            </a:extLst>
          </p:cNvPr>
          <p:cNvSpPr/>
          <p:nvPr/>
        </p:nvSpPr>
        <p:spPr>
          <a:xfrm>
            <a:off x="2255408" y="2841731"/>
            <a:ext cx="1080000" cy="180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800" b="1" dirty="0" err="1">
                <a:solidFill>
                  <a:schemeClr val="tx1"/>
                </a:solidFill>
              </a:rPr>
              <a:t>User</a:t>
            </a:r>
            <a:r>
              <a:rPr lang="es-CL" sz="800" b="1" dirty="0">
                <a:solidFill>
                  <a:schemeClr val="tx1"/>
                </a:solidFill>
              </a:rPr>
              <a:t> </a:t>
            </a:r>
            <a:r>
              <a:rPr lang="es-CL" sz="800" b="1" dirty="0" err="1">
                <a:solidFill>
                  <a:schemeClr val="tx1"/>
                </a:solidFill>
              </a:rPr>
              <a:t>defined</a:t>
            </a:r>
            <a:endParaRPr lang="es-CL" sz="800" b="1" dirty="0">
              <a:solidFill>
                <a:schemeClr val="tx1"/>
              </a:solidFill>
            </a:endParaRPr>
          </a:p>
        </p:txBody>
      </p:sp>
      <p:sp>
        <p:nvSpPr>
          <p:cNvPr id="115" name="Rectángulo 114">
            <a:extLst>
              <a:ext uri="{FF2B5EF4-FFF2-40B4-BE49-F238E27FC236}">
                <a16:creationId xmlns:a16="http://schemas.microsoft.com/office/drawing/2014/main" id="{06951B6A-C226-4BE0-9CF1-E00A09019DC8}"/>
              </a:ext>
            </a:extLst>
          </p:cNvPr>
          <p:cNvSpPr/>
          <p:nvPr/>
        </p:nvSpPr>
        <p:spPr>
          <a:xfrm>
            <a:off x="3786087" y="737942"/>
            <a:ext cx="832137" cy="4188316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16" name="Rectángulo 115">
            <a:extLst>
              <a:ext uri="{FF2B5EF4-FFF2-40B4-BE49-F238E27FC236}">
                <a16:creationId xmlns:a16="http://schemas.microsoft.com/office/drawing/2014/main" id="{FE0AA5FC-D774-423E-8170-D59FC8198462}"/>
              </a:ext>
            </a:extLst>
          </p:cNvPr>
          <p:cNvSpPr/>
          <p:nvPr/>
        </p:nvSpPr>
        <p:spPr>
          <a:xfrm>
            <a:off x="3867178" y="828232"/>
            <a:ext cx="671793" cy="424449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tx1"/>
                </a:solidFill>
              </a:rPr>
              <a:t>PALETA</a:t>
            </a:r>
          </a:p>
        </p:txBody>
      </p:sp>
      <p:pic>
        <p:nvPicPr>
          <p:cNvPr id="117" name="Imagen 116">
            <a:extLst>
              <a:ext uri="{FF2B5EF4-FFF2-40B4-BE49-F238E27FC236}">
                <a16:creationId xmlns:a16="http://schemas.microsoft.com/office/drawing/2014/main" id="{8E76C6F8-5DD9-4A10-8881-C4ADFC3FD8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5862" t="59613" r="43308" b="28430"/>
          <a:stretch/>
        </p:blipFill>
        <p:spPr>
          <a:xfrm rot="10800000">
            <a:off x="4268212" y="1369813"/>
            <a:ext cx="297731" cy="2688059"/>
          </a:xfrm>
          <a:prstGeom prst="rect">
            <a:avLst/>
          </a:prstGeom>
        </p:spPr>
      </p:pic>
      <p:sp>
        <p:nvSpPr>
          <p:cNvPr id="118" name="Rectángulo 117">
            <a:extLst>
              <a:ext uri="{FF2B5EF4-FFF2-40B4-BE49-F238E27FC236}">
                <a16:creationId xmlns:a16="http://schemas.microsoft.com/office/drawing/2014/main" id="{26FB0FEE-6A58-4503-84A5-89D55451C898}"/>
              </a:ext>
            </a:extLst>
          </p:cNvPr>
          <p:cNvSpPr/>
          <p:nvPr/>
        </p:nvSpPr>
        <p:spPr>
          <a:xfrm>
            <a:off x="3823337" y="1477641"/>
            <a:ext cx="506747" cy="169232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00" b="1" dirty="0">
                <a:solidFill>
                  <a:schemeClr val="tx1"/>
                </a:solidFill>
              </a:rPr>
              <a:t>100-90</a:t>
            </a:r>
          </a:p>
        </p:txBody>
      </p:sp>
      <p:sp>
        <p:nvSpPr>
          <p:cNvPr id="119" name="Rectángulo 118">
            <a:extLst>
              <a:ext uri="{FF2B5EF4-FFF2-40B4-BE49-F238E27FC236}">
                <a16:creationId xmlns:a16="http://schemas.microsoft.com/office/drawing/2014/main" id="{FAE4B42B-4042-4EB1-8E2C-96235366DE59}"/>
              </a:ext>
            </a:extLst>
          </p:cNvPr>
          <p:cNvSpPr/>
          <p:nvPr/>
        </p:nvSpPr>
        <p:spPr>
          <a:xfrm>
            <a:off x="3821466" y="1717314"/>
            <a:ext cx="506747" cy="169232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00" b="1" dirty="0">
                <a:solidFill>
                  <a:schemeClr val="tx1"/>
                </a:solidFill>
              </a:rPr>
              <a:t>90-80</a:t>
            </a:r>
          </a:p>
        </p:txBody>
      </p:sp>
      <p:sp>
        <p:nvSpPr>
          <p:cNvPr id="120" name="Rectángulo 119">
            <a:extLst>
              <a:ext uri="{FF2B5EF4-FFF2-40B4-BE49-F238E27FC236}">
                <a16:creationId xmlns:a16="http://schemas.microsoft.com/office/drawing/2014/main" id="{A1B7569E-C36A-47B5-8EB5-83B6FCAE7DDF}"/>
              </a:ext>
            </a:extLst>
          </p:cNvPr>
          <p:cNvSpPr/>
          <p:nvPr/>
        </p:nvSpPr>
        <p:spPr>
          <a:xfrm>
            <a:off x="3821466" y="1956987"/>
            <a:ext cx="506747" cy="169232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00" b="1" dirty="0">
                <a:solidFill>
                  <a:schemeClr val="tx1"/>
                </a:solidFill>
              </a:rPr>
              <a:t>80-70</a:t>
            </a:r>
          </a:p>
        </p:txBody>
      </p:sp>
      <p:sp>
        <p:nvSpPr>
          <p:cNvPr id="121" name="Rectángulo 120">
            <a:extLst>
              <a:ext uri="{FF2B5EF4-FFF2-40B4-BE49-F238E27FC236}">
                <a16:creationId xmlns:a16="http://schemas.microsoft.com/office/drawing/2014/main" id="{18BCF8F9-9E6D-4DCB-A688-B36FB8893E55}"/>
              </a:ext>
            </a:extLst>
          </p:cNvPr>
          <p:cNvSpPr/>
          <p:nvPr/>
        </p:nvSpPr>
        <p:spPr>
          <a:xfrm>
            <a:off x="3821466" y="2185999"/>
            <a:ext cx="506747" cy="169232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00" b="1" dirty="0">
                <a:solidFill>
                  <a:schemeClr val="tx1"/>
                </a:solidFill>
              </a:rPr>
              <a:t>70-60</a:t>
            </a:r>
          </a:p>
        </p:txBody>
      </p:sp>
      <p:sp>
        <p:nvSpPr>
          <p:cNvPr id="122" name="Rectángulo 121">
            <a:extLst>
              <a:ext uri="{FF2B5EF4-FFF2-40B4-BE49-F238E27FC236}">
                <a16:creationId xmlns:a16="http://schemas.microsoft.com/office/drawing/2014/main" id="{B0AFC22C-3C9D-4D85-9065-514A278C3F97}"/>
              </a:ext>
            </a:extLst>
          </p:cNvPr>
          <p:cNvSpPr/>
          <p:nvPr/>
        </p:nvSpPr>
        <p:spPr>
          <a:xfrm>
            <a:off x="3821466" y="2399106"/>
            <a:ext cx="506747" cy="169232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00" b="1" dirty="0">
                <a:solidFill>
                  <a:schemeClr val="tx1"/>
                </a:solidFill>
              </a:rPr>
              <a:t>60-50</a:t>
            </a:r>
          </a:p>
        </p:txBody>
      </p:sp>
      <p:sp>
        <p:nvSpPr>
          <p:cNvPr id="123" name="Rectángulo 122">
            <a:extLst>
              <a:ext uri="{FF2B5EF4-FFF2-40B4-BE49-F238E27FC236}">
                <a16:creationId xmlns:a16="http://schemas.microsoft.com/office/drawing/2014/main" id="{EE2541ED-DC27-45DD-84D2-583A109272A9}"/>
              </a:ext>
            </a:extLst>
          </p:cNvPr>
          <p:cNvSpPr/>
          <p:nvPr/>
        </p:nvSpPr>
        <p:spPr>
          <a:xfrm>
            <a:off x="3821466" y="2646843"/>
            <a:ext cx="506747" cy="169232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00" b="1" dirty="0">
                <a:solidFill>
                  <a:schemeClr val="tx1"/>
                </a:solidFill>
              </a:rPr>
              <a:t>50-40</a:t>
            </a:r>
          </a:p>
        </p:txBody>
      </p:sp>
      <p:sp>
        <p:nvSpPr>
          <p:cNvPr id="124" name="Rectángulo 123">
            <a:extLst>
              <a:ext uri="{FF2B5EF4-FFF2-40B4-BE49-F238E27FC236}">
                <a16:creationId xmlns:a16="http://schemas.microsoft.com/office/drawing/2014/main" id="{8AA0F721-580C-4504-BA9E-905DC88940AD}"/>
              </a:ext>
            </a:extLst>
          </p:cNvPr>
          <p:cNvSpPr/>
          <p:nvPr/>
        </p:nvSpPr>
        <p:spPr>
          <a:xfrm>
            <a:off x="3821466" y="2873402"/>
            <a:ext cx="506747" cy="169232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00" b="1" dirty="0">
                <a:solidFill>
                  <a:schemeClr val="tx1"/>
                </a:solidFill>
              </a:rPr>
              <a:t>40-30</a:t>
            </a:r>
          </a:p>
        </p:txBody>
      </p:sp>
      <p:sp>
        <p:nvSpPr>
          <p:cNvPr id="125" name="Rectángulo 124">
            <a:extLst>
              <a:ext uri="{FF2B5EF4-FFF2-40B4-BE49-F238E27FC236}">
                <a16:creationId xmlns:a16="http://schemas.microsoft.com/office/drawing/2014/main" id="{221029BA-AD13-4DE6-8CA2-750F4EB4CE00}"/>
              </a:ext>
            </a:extLst>
          </p:cNvPr>
          <p:cNvSpPr/>
          <p:nvPr/>
        </p:nvSpPr>
        <p:spPr>
          <a:xfrm>
            <a:off x="3821466" y="3099961"/>
            <a:ext cx="506747" cy="169232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00" b="1" dirty="0">
                <a:solidFill>
                  <a:schemeClr val="tx1"/>
                </a:solidFill>
              </a:rPr>
              <a:t>30-20</a:t>
            </a:r>
          </a:p>
        </p:txBody>
      </p:sp>
      <p:sp>
        <p:nvSpPr>
          <p:cNvPr id="126" name="Rectángulo 125">
            <a:extLst>
              <a:ext uri="{FF2B5EF4-FFF2-40B4-BE49-F238E27FC236}">
                <a16:creationId xmlns:a16="http://schemas.microsoft.com/office/drawing/2014/main" id="{C226CD39-1180-4F89-8A6E-9C7F5F4445ED}"/>
              </a:ext>
            </a:extLst>
          </p:cNvPr>
          <p:cNvSpPr/>
          <p:nvPr/>
        </p:nvSpPr>
        <p:spPr>
          <a:xfrm>
            <a:off x="3821466" y="3337828"/>
            <a:ext cx="506747" cy="169232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00" b="1" dirty="0">
                <a:solidFill>
                  <a:schemeClr val="tx1"/>
                </a:solidFill>
              </a:rPr>
              <a:t>20-10</a:t>
            </a:r>
          </a:p>
        </p:txBody>
      </p:sp>
      <p:sp>
        <p:nvSpPr>
          <p:cNvPr id="127" name="Rectángulo 126">
            <a:extLst>
              <a:ext uri="{FF2B5EF4-FFF2-40B4-BE49-F238E27FC236}">
                <a16:creationId xmlns:a16="http://schemas.microsoft.com/office/drawing/2014/main" id="{53119D54-0B9F-44FA-AA65-A08FE105DFB1}"/>
              </a:ext>
            </a:extLst>
          </p:cNvPr>
          <p:cNvSpPr/>
          <p:nvPr/>
        </p:nvSpPr>
        <p:spPr>
          <a:xfrm>
            <a:off x="3821466" y="3571126"/>
            <a:ext cx="506747" cy="169232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00" b="1" dirty="0">
                <a:solidFill>
                  <a:schemeClr val="tx1"/>
                </a:solidFill>
              </a:rPr>
              <a:t>10-0</a:t>
            </a:r>
          </a:p>
        </p:txBody>
      </p:sp>
      <p:sp>
        <p:nvSpPr>
          <p:cNvPr id="128" name="Rectángulo 127">
            <a:extLst>
              <a:ext uri="{FF2B5EF4-FFF2-40B4-BE49-F238E27FC236}">
                <a16:creationId xmlns:a16="http://schemas.microsoft.com/office/drawing/2014/main" id="{5EC51EF1-4E91-42F6-B117-C3F7DEBBC869}"/>
              </a:ext>
            </a:extLst>
          </p:cNvPr>
          <p:cNvSpPr/>
          <p:nvPr/>
        </p:nvSpPr>
        <p:spPr>
          <a:xfrm>
            <a:off x="3821466" y="3798924"/>
            <a:ext cx="506747" cy="169232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29" name="Rectángulo 128">
            <a:extLst>
              <a:ext uri="{FF2B5EF4-FFF2-40B4-BE49-F238E27FC236}">
                <a16:creationId xmlns:a16="http://schemas.microsoft.com/office/drawing/2014/main" id="{A3459372-DD0F-44C2-AC65-E32A8D299C51}"/>
              </a:ext>
            </a:extLst>
          </p:cNvPr>
          <p:cNvSpPr/>
          <p:nvPr/>
        </p:nvSpPr>
        <p:spPr>
          <a:xfrm>
            <a:off x="3840127" y="4075595"/>
            <a:ext cx="698843" cy="293472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000" b="1" dirty="0">
                <a:solidFill>
                  <a:schemeClr val="tx1"/>
                </a:solidFill>
              </a:rPr>
              <a:t>Otras</a:t>
            </a:r>
          </a:p>
          <a:p>
            <a:r>
              <a:rPr lang="es-CL" sz="1000" b="1" dirty="0">
                <a:solidFill>
                  <a:schemeClr val="tx1"/>
                </a:solidFill>
              </a:rPr>
              <a:t>paletas</a:t>
            </a:r>
          </a:p>
        </p:txBody>
      </p:sp>
      <p:sp>
        <p:nvSpPr>
          <p:cNvPr id="130" name="Diagrama de flujo: combinar 129">
            <a:extLst>
              <a:ext uri="{FF2B5EF4-FFF2-40B4-BE49-F238E27FC236}">
                <a16:creationId xmlns:a16="http://schemas.microsoft.com/office/drawing/2014/main" id="{BB8BA740-23FE-4068-8CA0-6246C855BBE1}"/>
              </a:ext>
            </a:extLst>
          </p:cNvPr>
          <p:cNvSpPr/>
          <p:nvPr/>
        </p:nvSpPr>
        <p:spPr>
          <a:xfrm>
            <a:off x="4360425" y="4165050"/>
            <a:ext cx="113304" cy="114561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2" name="Rectángulo 131">
            <a:extLst>
              <a:ext uri="{FF2B5EF4-FFF2-40B4-BE49-F238E27FC236}">
                <a16:creationId xmlns:a16="http://schemas.microsoft.com/office/drawing/2014/main" id="{61194939-1189-4C47-A9E8-34C0A1F1F74A}"/>
              </a:ext>
            </a:extLst>
          </p:cNvPr>
          <p:cNvSpPr/>
          <p:nvPr/>
        </p:nvSpPr>
        <p:spPr>
          <a:xfrm>
            <a:off x="3337719" y="2664952"/>
            <a:ext cx="180000" cy="180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3" name="Rectángulo 132">
            <a:extLst>
              <a:ext uri="{FF2B5EF4-FFF2-40B4-BE49-F238E27FC236}">
                <a16:creationId xmlns:a16="http://schemas.microsoft.com/office/drawing/2014/main" id="{FDD72BDB-FCDD-40E4-9F86-E5C46477C05F}"/>
              </a:ext>
            </a:extLst>
          </p:cNvPr>
          <p:cNvSpPr/>
          <p:nvPr/>
        </p:nvSpPr>
        <p:spPr>
          <a:xfrm>
            <a:off x="3338568" y="2846080"/>
            <a:ext cx="180000" cy="180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34" name="Rectángulo 133">
            <a:extLst>
              <a:ext uri="{FF2B5EF4-FFF2-40B4-BE49-F238E27FC236}">
                <a16:creationId xmlns:a16="http://schemas.microsoft.com/office/drawing/2014/main" id="{92F71042-C836-40C7-B654-43A6F466EC66}"/>
              </a:ext>
            </a:extLst>
          </p:cNvPr>
          <p:cNvSpPr/>
          <p:nvPr/>
        </p:nvSpPr>
        <p:spPr>
          <a:xfrm>
            <a:off x="2258210" y="3656933"/>
            <a:ext cx="1080000" cy="180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800" b="1" dirty="0">
                <a:solidFill>
                  <a:schemeClr val="tx1"/>
                </a:solidFill>
              </a:rPr>
              <a:t>Pre- defined  boxes </a:t>
            </a:r>
          </a:p>
        </p:txBody>
      </p:sp>
      <p:sp>
        <p:nvSpPr>
          <p:cNvPr id="135" name="Diagrama de flujo: combinar 134">
            <a:extLst>
              <a:ext uri="{FF2B5EF4-FFF2-40B4-BE49-F238E27FC236}">
                <a16:creationId xmlns:a16="http://schemas.microsoft.com/office/drawing/2014/main" id="{5DD0D219-7B6B-40F9-A5D6-345FE6F38187}"/>
              </a:ext>
            </a:extLst>
          </p:cNvPr>
          <p:cNvSpPr/>
          <p:nvPr/>
        </p:nvSpPr>
        <p:spPr>
          <a:xfrm>
            <a:off x="3237366" y="3703206"/>
            <a:ext cx="72000" cy="72000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6" name="Rectángulo 135">
            <a:extLst>
              <a:ext uri="{FF2B5EF4-FFF2-40B4-BE49-F238E27FC236}">
                <a16:creationId xmlns:a16="http://schemas.microsoft.com/office/drawing/2014/main" id="{7AA506AA-2AA0-491B-BCEE-3F309C204E3C}"/>
              </a:ext>
            </a:extLst>
          </p:cNvPr>
          <p:cNvSpPr/>
          <p:nvPr/>
        </p:nvSpPr>
        <p:spPr>
          <a:xfrm>
            <a:off x="2767935" y="3837706"/>
            <a:ext cx="572531" cy="123569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800" dirty="0">
                <a:solidFill>
                  <a:schemeClr val="tx1"/>
                </a:solidFill>
              </a:rPr>
              <a:t>Barrio 1A</a:t>
            </a:r>
          </a:p>
        </p:txBody>
      </p:sp>
      <p:sp>
        <p:nvSpPr>
          <p:cNvPr id="139" name="Rectángulo 138">
            <a:extLst>
              <a:ext uri="{FF2B5EF4-FFF2-40B4-BE49-F238E27FC236}">
                <a16:creationId xmlns:a16="http://schemas.microsoft.com/office/drawing/2014/main" id="{C392E313-159B-40A7-8C96-1D0E1335F1B7}"/>
              </a:ext>
            </a:extLst>
          </p:cNvPr>
          <p:cNvSpPr/>
          <p:nvPr/>
        </p:nvSpPr>
        <p:spPr>
          <a:xfrm>
            <a:off x="2769410" y="3959670"/>
            <a:ext cx="572531" cy="123569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800" dirty="0">
                <a:solidFill>
                  <a:schemeClr val="tx1"/>
                </a:solidFill>
              </a:rPr>
              <a:t>Barrio 1B</a:t>
            </a:r>
          </a:p>
        </p:txBody>
      </p:sp>
      <p:sp>
        <p:nvSpPr>
          <p:cNvPr id="140" name="Rectángulo 139">
            <a:extLst>
              <a:ext uri="{FF2B5EF4-FFF2-40B4-BE49-F238E27FC236}">
                <a16:creationId xmlns:a16="http://schemas.microsoft.com/office/drawing/2014/main" id="{56370395-0F90-4643-BD09-67F848E3176B}"/>
              </a:ext>
            </a:extLst>
          </p:cNvPr>
          <p:cNvSpPr/>
          <p:nvPr/>
        </p:nvSpPr>
        <p:spPr>
          <a:xfrm>
            <a:off x="2769410" y="4084367"/>
            <a:ext cx="572531" cy="123569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800" dirty="0">
                <a:solidFill>
                  <a:schemeClr val="tx1"/>
                </a:solidFill>
              </a:rPr>
              <a:t>Barrio 2</a:t>
            </a:r>
          </a:p>
        </p:txBody>
      </p:sp>
      <p:sp>
        <p:nvSpPr>
          <p:cNvPr id="143" name="Rectángulo 142">
            <a:extLst>
              <a:ext uri="{FF2B5EF4-FFF2-40B4-BE49-F238E27FC236}">
                <a16:creationId xmlns:a16="http://schemas.microsoft.com/office/drawing/2014/main" id="{1D6192FC-75D3-4076-8110-F2697CDD8701}"/>
              </a:ext>
            </a:extLst>
          </p:cNvPr>
          <p:cNvSpPr/>
          <p:nvPr/>
        </p:nvSpPr>
        <p:spPr>
          <a:xfrm>
            <a:off x="2029243" y="4310936"/>
            <a:ext cx="1536971" cy="2389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000" b="1" dirty="0">
                <a:solidFill>
                  <a:schemeClr val="tx1"/>
                </a:solidFill>
              </a:rPr>
              <a:t>MATRIZ RESIDENCIA</a:t>
            </a:r>
          </a:p>
        </p:txBody>
      </p:sp>
      <p:sp>
        <p:nvSpPr>
          <p:cNvPr id="144" name="Rectángulo 143">
            <a:extLst>
              <a:ext uri="{FF2B5EF4-FFF2-40B4-BE49-F238E27FC236}">
                <a16:creationId xmlns:a16="http://schemas.microsoft.com/office/drawing/2014/main" id="{F4214E7C-FEF2-4041-ADA7-1B08EBFE37F8}"/>
              </a:ext>
            </a:extLst>
          </p:cNvPr>
          <p:cNvSpPr/>
          <p:nvPr/>
        </p:nvSpPr>
        <p:spPr>
          <a:xfrm>
            <a:off x="2029243" y="4622726"/>
            <a:ext cx="1536971" cy="2389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000" b="1" dirty="0">
                <a:solidFill>
                  <a:schemeClr val="tx1"/>
                </a:solidFill>
              </a:rPr>
              <a:t>OVERLAPPING MATRIX</a:t>
            </a:r>
          </a:p>
        </p:txBody>
      </p:sp>
      <p:sp>
        <p:nvSpPr>
          <p:cNvPr id="148" name="Rectángulo 147">
            <a:extLst>
              <a:ext uri="{FF2B5EF4-FFF2-40B4-BE49-F238E27FC236}">
                <a16:creationId xmlns:a16="http://schemas.microsoft.com/office/drawing/2014/main" id="{E37D1AC3-1D7E-487E-B1C7-B166C5421EDD}"/>
              </a:ext>
            </a:extLst>
          </p:cNvPr>
          <p:cNvSpPr/>
          <p:nvPr/>
        </p:nvSpPr>
        <p:spPr>
          <a:xfrm>
            <a:off x="4894253" y="5555185"/>
            <a:ext cx="1478858" cy="233792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tx1"/>
                </a:solidFill>
              </a:rPr>
              <a:t>LONG	LAT</a:t>
            </a:r>
          </a:p>
        </p:txBody>
      </p:sp>
      <p:sp>
        <p:nvSpPr>
          <p:cNvPr id="149" name="Rectángulo 148">
            <a:extLst>
              <a:ext uri="{FF2B5EF4-FFF2-40B4-BE49-F238E27FC236}">
                <a16:creationId xmlns:a16="http://schemas.microsoft.com/office/drawing/2014/main" id="{7AA6C943-3793-4872-A7EA-C933B009A473}"/>
              </a:ext>
            </a:extLst>
          </p:cNvPr>
          <p:cNvSpPr/>
          <p:nvPr/>
        </p:nvSpPr>
        <p:spPr>
          <a:xfrm>
            <a:off x="4894253" y="5784047"/>
            <a:ext cx="1478858" cy="233792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>
                <a:solidFill>
                  <a:schemeClr val="tx1"/>
                </a:solidFill>
              </a:rPr>
              <a:t>-73,1252             -42,2218</a:t>
            </a:r>
          </a:p>
        </p:txBody>
      </p:sp>
      <p:sp>
        <p:nvSpPr>
          <p:cNvPr id="152" name="Diagrama de flujo: combinar 151">
            <a:extLst>
              <a:ext uri="{FF2B5EF4-FFF2-40B4-BE49-F238E27FC236}">
                <a16:creationId xmlns:a16="http://schemas.microsoft.com/office/drawing/2014/main" id="{E1BA32D6-9F07-4C83-A68B-2A290C0C008C}"/>
              </a:ext>
            </a:extLst>
          </p:cNvPr>
          <p:cNvSpPr/>
          <p:nvPr/>
        </p:nvSpPr>
        <p:spPr>
          <a:xfrm>
            <a:off x="3226304" y="2884329"/>
            <a:ext cx="72000" cy="72000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3" name="Rectángulo 152">
            <a:extLst>
              <a:ext uri="{FF2B5EF4-FFF2-40B4-BE49-F238E27FC236}">
                <a16:creationId xmlns:a16="http://schemas.microsoft.com/office/drawing/2014/main" id="{3BBB476D-5988-4401-B615-6E2BB354B70A}"/>
              </a:ext>
            </a:extLst>
          </p:cNvPr>
          <p:cNvSpPr/>
          <p:nvPr/>
        </p:nvSpPr>
        <p:spPr>
          <a:xfrm>
            <a:off x="2476588" y="3027050"/>
            <a:ext cx="864000" cy="144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800" dirty="0">
                <a:solidFill>
                  <a:schemeClr val="tx1"/>
                </a:solidFill>
              </a:rPr>
              <a:t>Select Long - Lat</a:t>
            </a:r>
          </a:p>
        </p:txBody>
      </p:sp>
      <p:sp>
        <p:nvSpPr>
          <p:cNvPr id="154" name="Rectángulo 153">
            <a:extLst>
              <a:ext uri="{FF2B5EF4-FFF2-40B4-BE49-F238E27FC236}">
                <a16:creationId xmlns:a16="http://schemas.microsoft.com/office/drawing/2014/main" id="{CB360319-BABC-48C9-A75D-CD197DC55858}"/>
              </a:ext>
            </a:extLst>
          </p:cNvPr>
          <p:cNvSpPr/>
          <p:nvPr/>
        </p:nvSpPr>
        <p:spPr>
          <a:xfrm>
            <a:off x="2476588" y="3169866"/>
            <a:ext cx="864000" cy="144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800" dirty="0">
                <a:solidFill>
                  <a:schemeClr val="tx1"/>
                </a:solidFill>
              </a:rPr>
              <a:t>Select Manually</a:t>
            </a:r>
          </a:p>
        </p:txBody>
      </p:sp>
      <p:sp>
        <p:nvSpPr>
          <p:cNvPr id="157" name="Rectángulo 156">
            <a:extLst>
              <a:ext uri="{FF2B5EF4-FFF2-40B4-BE49-F238E27FC236}">
                <a16:creationId xmlns:a16="http://schemas.microsoft.com/office/drawing/2014/main" id="{EC90337C-A2A6-433A-8173-EE144976AD2F}"/>
              </a:ext>
            </a:extLst>
          </p:cNvPr>
          <p:cNvSpPr/>
          <p:nvPr/>
        </p:nvSpPr>
        <p:spPr>
          <a:xfrm>
            <a:off x="2283601" y="5025085"/>
            <a:ext cx="1076603" cy="4575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tx1"/>
                </a:solidFill>
              </a:rPr>
              <a:t>MOSTRAR RESULTADOS</a:t>
            </a:r>
          </a:p>
        </p:txBody>
      </p:sp>
      <p:sp>
        <p:nvSpPr>
          <p:cNvPr id="138" name="Rectángulo 137">
            <a:extLst>
              <a:ext uri="{FF2B5EF4-FFF2-40B4-BE49-F238E27FC236}">
                <a16:creationId xmlns:a16="http://schemas.microsoft.com/office/drawing/2014/main" id="{114CAA7F-73F0-4E79-8C94-1B26258042BF}"/>
              </a:ext>
            </a:extLst>
          </p:cNvPr>
          <p:cNvSpPr/>
          <p:nvPr/>
        </p:nvSpPr>
        <p:spPr>
          <a:xfrm>
            <a:off x="84750" y="6267275"/>
            <a:ext cx="4589654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000" dirty="0">
                <a:solidFill>
                  <a:schemeClr val="tx1"/>
                </a:solidFill>
              </a:rPr>
              <a:t>IFOP : Manuel Blanco Encalada – Valparaíso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78FB76C-9F9D-4B26-AAC7-03E3B95A1AD5}"/>
              </a:ext>
            </a:extLst>
          </p:cNvPr>
          <p:cNvSpPr/>
          <p:nvPr/>
        </p:nvSpPr>
        <p:spPr>
          <a:xfrm>
            <a:off x="7560000" y="1080000"/>
            <a:ext cx="3600000" cy="3600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B539C34D-4934-4863-A596-3C8AB65EE2F7}"/>
              </a:ext>
            </a:extLst>
          </p:cNvPr>
          <p:cNvCxnSpPr/>
          <p:nvPr/>
        </p:nvCxnSpPr>
        <p:spPr>
          <a:xfrm>
            <a:off x="774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ector recto 187">
            <a:extLst>
              <a:ext uri="{FF2B5EF4-FFF2-40B4-BE49-F238E27FC236}">
                <a16:creationId xmlns:a16="http://schemas.microsoft.com/office/drawing/2014/main" id="{E198C3AC-ACA2-4597-8419-9DCFB209538C}"/>
              </a:ext>
            </a:extLst>
          </p:cNvPr>
          <p:cNvCxnSpPr/>
          <p:nvPr/>
        </p:nvCxnSpPr>
        <p:spPr>
          <a:xfrm>
            <a:off x="792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ector recto 190">
            <a:extLst>
              <a:ext uri="{FF2B5EF4-FFF2-40B4-BE49-F238E27FC236}">
                <a16:creationId xmlns:a16="http://schemas.microsoft.com/office/drawing/2014/main" id="{47608561-6877-4273-A05D-4C8B5E402BEB}"/>
              </a:ext>
            </a:extLst>
          </p:cNvPr>
          <p:cNvCxnSpPr/>
          <p:nvPr/>
        </p:nvCxnSpPr>
        <p:spPr>
          <a:xfrm>
            <a:off x="810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ector recto 191">
            <a:extLst>
              <a:ext uri="{FF2B5EF4-FFF2-40B4-BE49-F238E27FC236}">
                <a16:creationId xmlns:a16="http://schemas.microsoft.com/office/drawing/2014/main" id="{C16771C6-BD12-49FF-A15C-3F47D4068746}"/>
              </a:ext>
            </a:extLst>
          </p:cNvPr>
          <p:cNvCxnSpPr/>
          <p:nvPr/>
        </p:nvCxnSpPr>
        <p:spPr>
          <a:xfrm>
            <a:off x="828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ector recto 192">
            <a:extLst>
              <a:ext uri="{FF2B5EF4-FFF2-40B4-BE49-F238E27FC236}">
                <a16:creationId xmlns:a16="http://schemas.microsoft.com/office/drawing/2014/main" id="{7FEF66B1-C464-450B-9AC6-A3CD2A988FE6}"/>
              </a:ext>
            </a:extLst>
          </p:cNvPr>
          <p:cNvCxnSpPr/>
          <p:nvPr/>
        </p:nvCxnSpPr>
        <p:spPr>
          <a:xfrm>
            <a:off x="846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ector recto 193">
            <a:extLst>
              <a:ext uri="{FF2B5EF4-FFF2-40B4-BE49-F238E27FC236}">
                <a16:creationId xmlns:a16="http://schemas.microsoft.com/office/drawing/2014/main" id="{E2E6D1DB-5321-4836-ABA3-7A02D5A0065A}"/>
              </a:ext>
            </a:extLst>
          </p:cNvPr>
          <p:cNvCxnSpPr/>
          <p:nvPr/>
        </p:nvCxnSpPr>
        <p:spPr>
          <a:xfrm>
            <a:off x="864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onector recto 194">
            <a:extLst>
              <a:ext uri="{FF2B5EF4-FFF2-40B4-BE49-F238E27FC236}">
                <a16:creationId xmlns:a16="http://schemas.microsoft.com/office/drawing/2014/main" id="{0D1FF16C-01E5-4863-9A61-58929EB4B703}"/>
              </a:ext>
            </a:extLst>
          </p:cNvPr>
          <p:cNvCxnSpPr/>
          <p:nvPr/>
        </p:nvCxnSpPr>
        <p:spPr>
          <a:xfrm>
            <a:off x="882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Conector recto 197">
            <a:extLst>
              <a:ext uri="{FF2B5EF4-FFF2-40B4-BE49-F238E27FC236}">
                <a16:creationId xmlns:a16="http://schemas.microsoft.com/office/drawing/2014/main" id="{E64123E8-E477-408C-9742-DB514E4D0922}"/>
              </a:ext>
            </a:extLst>
          </p:cNvPr>
          <p:cNvCxnSpPr/>
          <p:nvPr/>
        </p:nvCxnSpPr>
        <p:spPr>
          <a:xfrm>
            <a:off x="900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Conector recto 198">
            <a:extLst>
              <a:ext uri="{FF2B5EF4-FFF2-40B4-BE49-F238E27FC236}">
                <a16:creationId xmlns:a16="http://schemas.microsoft.com/office/drawing/2014/main" id="{D9AEEFE8-3961-4EFB-9F32-EF3D9933B8A4}"/>
              </a:ext>
            </a:extLst>
          </p:cNvPr>
          <p:cNvCxnSpPr/>
          <p:nvPr/>
        </p:nvCxnSpPr>
        <p:spPr>
          <a:xfrm>
            <a:off x="918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ector recto 199">
            <a:extLst>
              <a:ext uri="{FF2B5EF4-FFF2-40B4-BE49-F238E27FC236}">
                <a16:creationId xmlns:a16="http://schemas.microsoft.com/office/drawing/2014/main" id="{749B5C3B-6B23-4CF1-90CF-AC742B3CCE36}"/>
              </a:ext>
            </a:extLst>
          </p:cNvPr>
          <p:cNvCxnSpPr/>
          <p:nvPr/>
        </p:nvCxnSpPr>
        <p:spPr>
          <a:xfrm>
            <a:off x="936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Conector recto 200">
            <a:extLst>
              <a:ext uri="{FF2B5EF4-FFF2-40B4-BE49-F238E27FC236}">
                <a16:creationId xmlns:a16="http://schemas.microsoft.com/office/drawing/2014/main" id="{FD30C6AC-1911-4BFE-95A0-15C1E0AED014}"/>
              </a:ext>
            </a:extLst>
          </p:cNvPr>
          <p:cNvCxnSpPr/>
          <p:nvPr/>
        </p:nvCxnSpPr>
        <p:spPr>
          <a:xfrm>
            <a:off x="954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ector recto 201">
            <a:extLst>
              <a:ext uri="{FF2B5EF4-FFF2-40B4-BE49-F238E27FC236}">
                <a16:creationId xmlns:a16="http://schemas.microsoft.com/office/drawing/2014/main" id="{E3835BFF-FF96-4672-B595-6EBE6F0575A0}"/>
              </a:ext>
            </a:extLst>
          </p:cNvPr>
          <p:cNvCxnSpPr/>
          <p:nvPr/>
        </p:nvCxnSpPr>
        <p:spPr>
          <a:xfrm>
            <a:off x="972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ector recto 202">
            <a:extLst>
              <a:ext uri="{FF2B5EF4-FFF2-40B4-BE49-F238E27FC236}">
                <a16:creationId xmlns:a16="http://schemas.microsoft.com/office/drawing/2014/main" id="{9F93FBAF-217A-46B7-AF0E-409F450E14C1}"/>
              </a:ext>
            </a:extLst>
          </p:cNvPr>
          <p:cNvCxnSpPr/>
          <p:nvPr/>
        </p:nvCxnSpPr>
        <p:spPr>
          <a:xfrm>
            <a:off x="990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Conector recto 203">
            <a:extLst>
              <a:ext uri="{FF2B5EF4-FFF2-40B4-BE49-F238E27FC236}">
                <a16:creationId xmlns:a16="http://schemas.microsoft.com/office/drawing/2014/main" id="{0324A56D-1C5A-4AE2-8C3B-045148194268}"/>
              </a:ext>
            </a:extLst>
          </p:cNvPr>
          <p:cNvCxnSpPr/>
          <p:nvPr/>
        </p:nvCxnSpPr>
        <p:spPr>
          <a:xfrm>
            <a:off x="1008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Conector recto 204">
            <a:extLst>
              <a:ext uri="{FF2B5EF4-FFF2-40B4-BE49-F238E27FC236}">
                <a16:creationId xmlns:a16="http://schemas.microsoft.com/office/drawing/2014/main" id="{6EC6A402-F516-455D-BEAC-AA68B3F68F34}"/>
              </a:ext>
            </a:extLst>
          </p:cNvPr>
          <p:cNvCxnSpPr/>
          <p:nvPr/>
        </p:nvCxnSpPr>
        <p:spPr>
          <a:xfrm>
            <a:off x="1026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ector recto 205">
            <a:extLst>
              <a:ext uri="{FF2B5EF4-FFF2-40B4-BE49-F238E27FC236}">
                <a16:creationId xmlns:a16="http://schemas.microsoft.com/office/drawing/2014/main" id="{13616E3A-74F8-4F7E-82C7-FE68A8B9C4A5}"/>
              </a:ext>
            </a:extLst>
          </p:cNvPr>
          <p:cNvCxnSpPr/>
          <p:nvPr/>
        </p:nvCxnSpPr>
        <p:spPr>
          <a:xfrm>
            <a:off x="1044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ector recto 206">
            <a:extLst>
              <a:ext uri="{FF2B5EF4-FFF2-40B4-BE49-F238E27FC236}">
                <a16:creationId xmlns:a16="http://schemas.microsoft.com/office/drawing/2014/main" id="{D1C919A6-1523-4708-BC14-AED1BF47E9BB}"/>
              </a:ext>
            </a:extLst>
          </p:cNvPr>
          <p:cNvCxnSpPr/>
          <p:nvPr/>
        </p:nvCxnSpPr>
        <p:spPr>
          <a:xfrm>
            <a:off x="1062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onector recto 207">
            <a:extLst>
              <a:ext uri="{FF2B5EF4-FFF2-40B4-BE49-F238E27FC236}">
                <a16:creationId xmlns:a16="http://schemas.microsoft.com/office/drawing/2014/main" id="{FA5F1490-4AFF-4B2E-977E-8E03FD09DC46}"/>
              </a:ext>
            </a:extLst>
          </p:cNvPr>
          <p:cNvCxnSpPr/>
          <p:nvPr/>
        </p:nvCxnSpPr>
        <p:spPr>
          <a:xfrm>
            <a:off x="1080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onector recto 208">
            <a:extLst>
              <a:ext uri="{FF2B5EF4-FFF2-40B4-BE49-F238E27FC236}">
                <a16:creationId xmlns:a16="http://schemas.microsoft.com/office/drawing/2014/main" id="{FC857AC4-D2D2-477D-A5C3-E47F4054FFAC}"/>
              </a:ext>
            </a:extLst>
          </p:cNvPr>
          <p:cNvCxnSpPr/>
          <p:nvPr/>
        </p:nvCxnSpPr>
        <p:spPr>
          <a:xfrm>
            <a:off x="1098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ector recto 209">
            <a:extLst>
              <a:ext uri="{FF2B5EF4-FFF2-40B4-BE49-F238E27FC236}">
                <a16:creationId xmlns:a16="http://schemas.microsoft.com/office/drawing/2014/main" id="{8DCD2AC6-60F5-4944-8409-C4CBC52B6093}"/>
              </a:ext>
            </a:extLst>
          </p:cNvPr>
          <p:cNvCxnSpPr/>
          <p:nvPr/>
        </p:nvCxnSpPr>
        <p:spPr>
          <a:xfrm>
            <a:off x="11155456" y="1073402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Conector recto 230">
            <a:extLst>
              <a:ext uri="{FF2B5EF4-FFF2-40B4-BE49-F238E27FC236}">
                <a16:creationId xmlns:a16="http://schemas.microsoft.com/office/drawing/2014/main" id="{C8A0FDAA-AFB1-408A-A415-1AB327BF0F39}"/>
              </a:ext>
            </a:extLst>
          </p:cNvPr>
          <p:cNvCxnSpPr>
            <a:cxnSpLocks/>
          </p:cNvCxnSpPr>
          <p:nvPr/>
        </p:nvCxnSpPr>
        <p:spPr>
          <a:xfrm>
            <a:off x="7560000" y="1260000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Conector recto 231">
            <a:extLst>
              <a:ext uri="{FF2B5EF4-FFF2-40B4-BE49-F238E27FC236}">
                <a16:creationId xmlns:a16="http://schemas.microsoft.com/office/drawing/2014/main" id="{AE09EAF7-1CB8-4A3B-A081-2888F6022AEC}"/>
              </a:ext>
            </a:extLst>
          </p:cNvPr>
          <p:cNvCxnSpPr>
            <a:cxnSpLocks/>
          </p:cNvCxnSpPr>
          <p:nvPr/>
        </p:nvCxnSpPr>
        <p:spPr>
          <a:xfrm>
            <a:off x="7560000" y="1440000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Conector recto 232">
            <a:extLst>
              <a:ext uri="{FF2B5EF4-FFF2-40B4-BE49-F238E27FC236}">
                <a16:creationId xmlns:a16="http://schemas.microsoft.com/office/drawing/2014/main" id="{824783C5-C242-4125-8026-5A57DEE1D20B}"/>
              </a:ext>
            </a:extLst>
          </p:cNvPr>
          <p:cNvCxnSpPr>
            <a:cxnSpLocks/>
          </p:cNvCxnSpPr>
          <p:nvPr/>
        </p:nvCxnSpPr>
        <p:spPr>
          <a:xfrm>
            <a:off x="7560000" y="1620000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Conector recto 233">
            <a:extLst>
              <a:ext uri="{FF2B5EF4-FFF2-40B4-BE49-F238E27FC236}">
                <a16:creationId xmlns:a16="http://schemas.microsoft.com/office/drawing/2014/main" id="{4437ACD9-473B-43F5-8969-386833E544FF}"/>
              </a:ext>
            </a:extLst>
          </p:cNvPr>
          <p:cNvCxnSpPr>
            <a:cxnSpLocks/>
          </p:cNvCxnSpPr>
          <p:nvPr/>
        </p:nvCxnSpPr>
        <p:spPr>
          <a:xfrm>
            <a:off x="7560000" y="1800000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Conector recto 234">
            <a:extLst>
              <a:ext uri="{FF2B5EF4-FFF2-40B4-BE49-F238E27FC236}">
                <a16:creationId xmlns:a16="http://schemas.microsoft.com/office/drawing/2014/main" id="{039064D6-7768-45E6-8B3F-C8B2434FA7BC}"/>
              </a:ext>
            </a:extLst>
          </p:cNvPr>
          <p:cNvCxnSpPr>
            <a:cxnSpLocks/>
          </p:cNvCxnSpPr>
          <p:nvPr/>
        </p:nvCxnSpPr>
        <p:spPr>
          <a:xfrm>
            <a:off x="7560000" y="1980000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Conector recto 235">
            <a:extLst>
              <a:ext uri="{FF2B5EF4-FFF2-40B4-BE49-F238E27FC236}">
                <a16:creationId xmlns:a16="http://schemas.microsoft.com/office/drawing/2014/main" id="{6EDC378B-0917-42F4-9A71-6F893D975097}"/>
              </a:ext>
            </a:extLst>
          </p:cNvPr>
          <p:cNvCxnSpPr>
            <a:cxnSpLocks/>
          </p:cNvCxnSpPr>
          <p:nvPr/>
        </p:nvCxnSpPr>
        <p:spPr>
          <a:xfrm>
            <a:off x="7560000" y="2160000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Conector recto 236">
            <a:extLst>
              <a:ext uri="{FF2B5EF4-FFF2-40B4-BE49-F238E27FC236}">
                <a16:creationId xmlns:a16="http://schemas.microsoft.com/office/drawing/2014/main" id="{BB159652-EEC6-4AC7-AB4D-440CBD723F6A}"/>
              </a:ext>
            </a:extLst>
          </p:cNvPr>
          <p:cNvCxnSpPr>
            <a:cxnSpLocks/>
          </p:cNvCxnSpPr>
          <p:nvPr/>
        </p:nvCxnSpPr>
        <p:spPr>
          <a:xfrm>
            <a:off x="7551472" y="2338677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Conector recto 237">
            <a:extLst>
              <a:ext uri="{FF2B5EF4-FFF2-40B4-BE49-F238E27FC236}">
                <a16:creationId xmlns:a16="http://schemas.microsoft.com/office/drawing/2014/main" id="{F825F438-B3EE-4C41-A831-78F56ABF9CEE}"/>
              </a:ext>
            </a:extLst>
          </p:cNvPr>
          <p:cNvCxnSpPr>
            <a:cxnSpLocks/>
          </p:cNvCxnSpPr>
          <p:nvPr/>
        </p:nvCxnSpPr>
        <p:spPr>
          <a:xfrm>
            <a:off x="7560000" y="2518677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Conector recto 238">
            <a:extLst>
              <a:ext uri="{FF2B5EF4-FFF2-40B4-BE49-F238E27FC236}">
                <a16:creationId xmlns:a16="http://schemas.microsoft.com/office/drawing/2014/main" id="{C3CF3C16-EB35-45F2-8BCB-CF1E292F5224}"/>
              </a:ext>
            </a:extLst>
          </p:cNvPr>
          <p:cNvCxnSpPr>
            <a:cxnSpLocks/>
          </p:cNvCxnSpPr>
          <p:nvPr/>
        </p:nvCxnSpPr>
        <p:spPr>
          <a:xfrm>
            <a:off x="7560000" y="2698677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Conector recto 239">
            <a:extLst>
              <a:ext uri="{FF2B5EF4-FFF2-40B4-BE49-F238E27FC236}">
                <a16:creationId xmlns:a16="http://schemas.microsoft.com/office/drawing/2014/main" id="{CD608992-2FEB-4B36-95ED-3E199007C731}"/>
              </a:ext>
            </a:extLst>
          </p:cNvPr>
          <p:cNvCxnSpPr>
            <a:cxnSpLocks/>
          </p:cNvCxnSpPr>
          <p:nvPr/>
        </p:nvCxnSpPr>
        <p:spPr>
          <a:xfrm>
            <a:off x="7560000" y="2878677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Conector recto 240">
            <a:extLst>
              <a:ext uri="{FF2B5EF4-FFF2-40B4-BE49-F238E27FC236}">
                <a16:creationId xmlns:a16="http://schemas.microsoft.com/office/drawing/2014/main" id="{9F5FE3A2-ED1A-4790-B69D-1856EF2A3E8F}"/>
              </a:ext>
            </a:extLst>
          </p:cNvPr>
          <p:cNvCxnSpPr>
            <a:cxnSpLocks/>
          </p:cNvCxnSpPr>
          <p:nvPr/>
        </p:nvCxnSpPr>
        <p:spPr>
          <a:xfrm>
            <a:off x="7560000" y="3058677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Conector recto 241">
            <a:extLst>
              <a:ext uri="{FF2B5EF4-FFF2-40B4-BE49-F238E27FC236}">
                <a16:creationId xmlns:a16="http://schemas.microsoft.com/office/drawing/2014/main" id="{1FDEDFB0-F0A1-4DA4-972B-083EA53C065B}"/>
              </a:ext>
            </a:extLst>
          </p:cNvPr>
          <p:cNvCxnSpPr>
            <a:cxnSpLocks/>
          </p:cNvCxnSpPr>
          <p:nvPr/>
        </p:nvCxnSpPr>
        <p:spPr>
          <a:xfrm>
            <a:off x="7560000" y="3238677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Conector recto 242">
            <a:extLst>
              <a:ext uri="{FF2B5EF4-FFF2-40B4-BE49-F238E27FC236}">
                <a16:creationId xmlns:a16="http://schemas.microsoft.com/office/drawing/2014/main" id="{721076F4-8ACE-4DEE-AC3C-923BE5990B52}"/>
              </a:ext>
            </a:extLst>
          </p:cNvPr>
          <p:cNvCxnSpPr>
            <a:cxnSpLocks/>
          </p:cNvCxnSpPr>
          <p:nvPr/>
        </p:nvCxnSpPr>
        <p:spPr>
          <a:xfrm>
            <a:off x="7560000" y="3420000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Conector recto 243">
            <a:extLst>
              <a:ext uri="{FF2B5EF4-FFF2-40B4-BE49-F238E27FC236}">
                <a16:creationId xmlns:a16="http://schemas.microsoft.com/office/drawing/2014/main" id="{BF4C216D-32D5-417D-8E0E-F985DB72ED0F}"/>
              </a:ext>
            </a:extLst>
          </p:cNvPr>
          <p:cNvCxnSpPr>
            <a:cxnSpLocks/>
          </p:cNvCxnSpPr>
          <p:nvPr/>
        </p:nvCxnSpPr>
        <p:spPr>
          <a:xfrm>
            <a:off x="7560000" y="3600000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Conector recto 244">
            <a:extLst>
              <a:ext uri="{FF2B5EF4-FFF2-40B4-BE49-F238E27FC236}">
                <a16:creationId xmlns:a16="http://schemas.microsoft.com/office/drawing/2014/main" id="{97634E02-B3FE-4074-A80B-508F44CEB72F}"/>
              </a:ext>
            </a:extLst>
          </p:cNvPr>
          <p:cNvCxnSpPr>
            <a:cxnSpLocks/>
          </p:cNvCxnSpPr>
          <p:nvPr/>
        </p:nvCxnSpPr>
        <p:spPr>
          <a:xfrm>
            <a:off x="7560000" y="3780000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Conector recto 245">
            <a:extLst>
              <a:ext uri="{FF2B5EF4-FFF2-40B4-BE49-F238E27FC236}">
                <a16:creationId xmlns:a16="http://schemas.microsoft.com/office/drawing/2014/main" id="{D9B275EC-CEDC-4685-8B57-30550FD6D74E}"/>
              </a:ext>
            </a:extLst>
          </p:cNvPr>
          <p:cNvCxnSpPr>
            <a:cxnSpLocks/>
          </p:cNvCxnSpPr>
          <p:nvPr/>
        </p:nvCxnSpPr>
        <p:spPr>
          <a:xfrm>
            <a:off x="7560000" y="3960000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Conector recto 246">
            <a:extLst>
              <a:ext uri="{FF2B5EF4-FFF2-40B4-BE49-F238E27FC236}">
                <a16:creationId xmlns:a16="http://schemas.microsoft.com/office/drawing/2014/main" id="{744CCD7A-CB8F-4B2E-9939-583E38AE0C1C}"/>
              </a:ext>
            </a:extLst>
          </p:cNvPr>
          <p:cNvCxnSpPr>
            <a:cxnSpLocks/>
          </p:cNvCxnSpPr>
          <p:nvPr/>
        </p:nvCxnSpPr>
        <p:spPr>
          <a:xfrm>
            <a:off x="7560000" y="4140000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Conector recto 247">
            <a:extLst>
              <a:ext uri="{FF2B5EF4-FFF2-40B4-BE49-F238E27FC236}">
                <a16:creationId xmlns:a16="http://schemas.microsoft.com/office/drawing/2014/main" id="{337F61EB-5B46-4C40-B8C4-D017284F7181}"/>
              </a:ext>
            </a:extLst>
          </p:cNvPr>
          <p:cNvCxnSpPr>
            <a:cxnSpLocks/>
          </p:cNvCxnSpPr>
          <p:nvPr/>
        </p:nvCxnSpPr>
        <p:spPr>
          <a:xfrm>
            <a:off x="7560000" y="4320000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Conector recto 248">
            <a:extLst>
              <a:ext uri="{FF2B5EF4-FFF2-40B4-BE49-F238E27FC236}">
                <a16:creationId xmlns:a16="http://schemas.microsoft.com/office/drawing/2014/main" id="{BFF52C52-CEF7-4A8E-9D33-644ACC1D2B6D}"/>
              </a:ext>
            </a:extLst>
          </p:cNvPr>
          <p:cNvCxnSpPr>
            <a:cxnSpLocks/>
          </p:cNvCxnSpPr>
          <p:nvPr/>
        </p:nvCxnSpPr>
        <p:spPr>
          <a:xfrm>
            <a:off x="7560000" y="4500000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ángulo 108">
            <a:extLst>
              <a:ext uri="{FF2B5EF4-FFF2-40B4-BE49-F238E27FC236}">
                <a16:creationId xmlns:a16="http://schemas.microsoft.com/office/drawing/2014/main" id="{C643C577-CB46-4807-8506-82A44E89026E}"/>
              </a:ext>
            </a:extLst>
          </p:cNvPr>
          <p:cNvSpPr/>
          <p:nvPr/>
        </p:nvSpPr>
        <p:spPr>
          <a:xfrm>
            <a:off x="7564427" y="1086598"/>
            <a:ext cx="3595014" cy="3598826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6" name="Rectángulo 165">
            <a:extLst>
              <a:ext uri="{FF2B5EF4-FFF2-40B4-BE49-F238E27FC236}">
                <a16:creationId xmlns:a16="http://schemas.microsoft.com/office/drawing/2014/main" id="{8C5FE938-CC94-4481-AFB1-F85DB480A467}"/>
              </a:ext>
            </a:extLst>
          </p:cNvPr>
          <p:cNvSpPr/>
          <p:nvPr/>
        </p:nvSpPr>
        <p:spPr>
          <a:xfrm>
            <a:off x="2831736" y="3050918"/>
            <a:ext cx="216000" cy="90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sz="800" dirty="0">
              <a:solidFill>
                <a:schemeClr val="tx1"/>
              </a:solidFill>
            </a:endParaRPr>
          </a:p>
        </p:txBody>
      </p:sp>
      <p:sp>
        <p:nvSpPr>
          <p:cNvPr id="169" name="Rectángulo 168">
            <a:extLst>
              <a:ext uri="{FF2B5EF4-FFF2-40B4-BE49-F238E27FC236}">
                <a16:creationId xmlns:a16="http://schemas.microsoft.com/office/drawing/2014/main" id="{79BC4AF6-6066-4F2F-B8FB-EA760556003C}"/>
              </a:ext>
            </a:extLst>
          </p:cNvPr>
          <p:cNvSpPr/>
          <p:nvPr/>
        </p:nvSpPr>
        <p:spPr>
          <a:xfrm>
            <a:off x="3075617" y="3051885"/>
            <a:ext cx="216000" cy="90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sz="800" dirty="0">
              <a:solidFill>
                <a:schemeClr val="tx1"/>
              </a:solidFill>
            </a:endParaRPr>
          </a:p>
        </p:txBody>
      </p:sp>
      <p:sp>
        <p:nvSpPr>
          <p:cNvPr id="6" name="Botón de acción: Ayuda 5">
            <a:hlinkClick r:id="rId7" highlightClick="1"/>
            <a:hlinkHover r:id="rId7"/>
            <a:extLst>
              <a:ext uri="{FF2B5EF4-FFF2-40B4-BE49-F238E27FC236}">
                <a16:creationId xmlns:a16="http://schemas.microsoft.com/office/drawing/2014/main" id="{BE171FB2-DF6D-40A9-B453-5725A95EBA80}"/>
              </a:ext>
            </a:extLst>
          </p:cNvPr>
          <p:cNvSpPr/>
          <p:nvPr/>
        </p:nvSpPr>
        <p:spPr>
          <a:xfrm>
            <a:off x="582816" y="2461886"/>
            <a:ext cx="192564" cy="148948"/>
          </a:xfrm>
          <a:prstGeom prst="actionButtonHelp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70" name="Botón de acción: Ayuda 169">
            <a:hlinkClick r:id="rId7" highlightClick="1"/>
            <a:hlinkHover r:id="rId7"/>
            <a:extLst>
              <a:ext uri="{FF2B5EF4-FFF2-40B4-BE49-F238E27FC236}">
                <a16:creationId xmlns:a16="http://schemas.microsoft.com/office/drawing/2014/main" id="{3CDC4D88-90B8-4BAB-8E63-B95A139F89C7}"/>
              </a:ext>
            </a:extLst>
          </p:cNvPr>
          <p:cNvSpPr/>
          <p:nvPr/>
        </p:nvSpPr>
        <p:spPr>
          <a:xfrm>
            <a:off x="606655" y="1591638"/>
            <a:ext cx="192564" cy="148948"/>
          </a:xfrm>
          <a:prstGeom prst="actionButtonHelp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71" name="Botón de acción: Ayuda 170">
            <a:hlinkClick r:id="rId7" highlightClick="1"/>
            <a:hlinkHover r:id="rId7"/>
            <a:extLst>
              <a:ext uri="{FF2B5EF4-FFF2-40B4-BE49-F238E27FC236}">
                <a16:creationId xmlns:a16="http://schemas.microsoft.com/office/drawing/2014/main" id="{46CDFB8A-A1F5-474A-AAD7-EFC1F9CF52C8}"/>
              </a:ext>
            </a:extLst>
          </p:cNvPr>
          <p:cNvSpPr/>
          <p:nvPr/>
        </p:nvSpPr>
        <p:spPr>
          <a:xfrm>
            <a:off x="944735" y="4072888"/>
            <a:ext cx="192564" cy="148948"/>
          </a:xfrm>
          <a:prstGeom prst="actionButtonHelp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74" name="Rectángulo 173">
            <a:extLst>
              <a:ext uri="{FF2B5EF4-FFF2-40B4-BE49-F238E27FC236}">
                <a16:creationId xmlns:a16="http://schemas.microsoft.com/office/drawing/2014/main" id="{4FDAA27F-17A2-441E-97FD-80C7CE29D227}"/>
              </a:ext>
            </a:extLst>
          </p:cNvPr>
          <p:cNvSpPr/>
          <p:nvPr/>
        </p:nvSpPr>
        <p:spPr>
          <a:xfrm>
            <a:off x="2266999" y="5588973"/>
            <a:ext cx="1076603" cy="4575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tx1"/>
                </a:solidFill>
              </a:rPr>
              <a:t>DESCARGAR RESULTADOS</a:t>
            </a:r>
          </a:p>
        </p:txBody>
      </p:sp>
      <p:sp>
        <p:nvSpPr>
          <p:cNvPr id="142" name="Rectángulo 141">
            <a:extLst>
              <a:ext uri="{FF2B5EF4-FFF2-40B4-BE49-F238E27FC236}">
                <a16:creationId xmlns:a16="http://schemas.microsoft.com/office/drawing/2014/main" id="{49EAFD77-96D7-4660-9647-3972F76ACFA1}"/>
              </a:ext>
            </a:extLst>
          </p:cNvPr>
          <p:cNvSpPr/>
          <p:nvPr/>
        </p:nvSpPr>
        <p:spPr>
          <a:xfrm>
            <a:off x="3784131" y="5045948"/>
            <a:ext cx="850064" cy="959550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tx1"/>
                </a:solidFill>
              </a:rPr>
              <a:t>GUÍA USUARIO</a:t>
            </a:r>
          </a:p>
        </p:txBody>
      </p:sp>
      <p:pic>
        <p:nvPicPr>
          <p:cNvPr id="181" name="Imagen 180">
            <a:extLst>
              <a:ext uri="{FF2B5EF4-FFF2-40B4-BE49-F238E27FC236}">
                <a16:creationId xmlns:a16="http://schemas.microsoft.com/office/drawing/2014/main" id="{4C554D4E-2875-4DED-80C3-3E9EFE007B1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7838" t="57443" r="61986" b="33782"/>
          <a:stretch/>
        </p:blipFill>
        <p:spPr>
          <a:xfrm>
            <a:off x="5723593" y="41582"/>
            <a:ext cx="1240640" cy="601815"/>
          </a:xfrm>
          <a:prstGeom prst="rect">
            <a:avLst/>
          </a:prstGeom>
        </p:spPr>
      </p:pic>
      <p:sp>
        <p:nvSpPr>
          <p:cNvPr id="172" name="Diagrama de flujo: combinar 171">
            <a:extLst>
              <a:ext uri="{FF2B5EF4-FFF2-40B4-BE49-F238E27FC236}">
                <a16:creationId xmlns:a16="http://schemas.microsoft.com/office/drawing/2014/main" id="{04D7A65F-4F30-45D5-8722-F7A64C7E0514}"/>
              </a:ext>
            </a:extLst>
          </p:cNvPr>
          <p:cNvSpPr/>
          <p:nvPr/>
        </p:nvSpPr>
        <p:spPr>
          <a:xfrm>
            <a:off x="3340421" y="1661528"/>
            <a:ext cx="113304" cy="114561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4" name="Rectángulo 183">
            <a:extLst>
              <a:ext uri="{FF2B5EF4-FFF2-40B4-BE49-F238E27FC236}">
                <a16:creationId xmlns:a16="http://schemas.microsoft.com/office/drawing/2014/main" id="{BD571D07-8F9B-4246-87E5-65F9B56F579D}"/>
              </a:ext>
            </a:extLst>
          </p:cNvPr>
          <p:cNvSpPr/>
          <p:nvPr/>
        </p:nvSpPr>
        <p:spPr>
          <a:xfrm>
            <a:off x="2651448" y="1838923"/>
            <a:ext cx="864000" cy="144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800" dirty="0" err="1">
                <a:solidFill>
                  <a:schemeClr val="tx1"/>
                </a:solidFill>
              </a:rPr>
              <a:t>Select</a:t>
            </a:r>
            <a:r>
              <a:rPr lang="es-CL" sz="800" dirty="0">
                <a:solidFill>
                  <a:schemeClr val="tx1"/>
                </a:solidFill>
              </a:rPr>
              <a:t> Long - Lat</a:t>
            </a:r>
          </a:p>
        </p:txBody>
      </p:sp>
      <p:sp>
        <p:nvSpPr>
          <p:cNvPr id="185" name="Rectángulo 184">
            <a:extLst>
              <a:ext uri="{FF2B5EF4-FFF2-40B4-BE49-F238E27FC236}">
                <a16:creationId xmlns:a16="http://schemas.microsoft.com/office/drawing/2014/main" id="{1DF04507-CF34-4DAD-99F5-5EC4ADEFA346}"/>
              </a:ext>
            </a:extLst>
          </p:cNvPr>
          <p:cNvSpPr/>
          <p:nvPr/>
        </p:nvSpPr>
        <p:spPr>
          <a:xfrm>
            <a:off x="2651448" y="1981739"/>
            <a:ext cx="864000" cy="144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800" dirty="0">
                <a:solidFill>
                  <a:schemeClr val="tx1"/>
                </a:solidFill>
              </a:rPr>
              <a:t>Select Manually</a:t>
            </a:r>
          </a:p>
        </p:txBody>
      </p:sp>
      <p:sp>
        <p:nvSpPr>
          <p:cNvPr id="186" name="Rectángulo 185">
            <a:extLst>
              <a:ext uri="{FF2B5EF4-FFF2-40B4-BE49-F238E27FC236}">
                <a16:creationId xmlns:a16="http://schemas.microsoft.com/office/drawing/2014/main" id="{C2FE69E2-86D1-430A-9F16-AB85CFECD048}"/>
              </a:ext>
            </a:extLst>
          </p:cNvPr>
          <p:cNvSpPr/>
          <p:nvPr/>
        </p:nvSpPr>
        <p:spPr>
          <a:xfrm>
            <a:off x="3006596" y="1862791"/>
            <a:ext cx="216000" cy="90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sz="800" dirty="0">
              <a:solidFill>
                <a:schemeClr val="tx1"/>
              </a:solidFill>
            </a:endParaRPr>
          </a:p>
        </p:txBody>
      </p:sp>
      <p:sp>
        <p:nvSpPr>
          <p:cNvPr id="187" name="Rectángulo 186">
            <a:extLst>
              <a:ext uri="{FF2B5EF4-FFF2-40B4-BE49-F238E27FC236}">
                <a16:creationId xmlns:a16="http://schemas.microsoft.com/office/drawing/2014/main" id="{7BBAD339-28E7-4B40-BE52-A2F6525C2B11}"/>
              </a:ext>
            </a:extLst>
          </p:cNvPr>
          <p:cNvSpPr/>
          <p:nvPr/>
        </p:nvSpPr>
        <p:spPr>
          <a:xfrm>
            <a:off x="3250477" y="1863758"/>
            <a:ext cx="216000" cy="90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sz="800" dirty="0">
              <a:solidFill>
                <a:schemeClr val="tx1"/>
              </a:solidFill>
            </a:endParaRPr>
          </a:p>
        </p:txBody>
      </p:sp>
      <p:sp>
        <p:nvSpPr>
          <p:cNvPr id="196" name="Diagrama de flujo: combinar 195">
            <a:extLst>
              <a:ext uri="{FF2B5EF4-FFF2-40B4-BE49-F238E27FC236}">
                <a16:creationId xmlns:a16="http://schemas.microsoft.com/office/drawing/2014/main" id="{3352EA8A-2C65-4875-8E6A-E869EA8FA379}"/>
              </a:ext>
            </a:extLst>
          </p:cNvPr>
          <p:cNvSpPr/>
          <p:nvPr/>
        </p:nvSpPr>
        <p:spPr>
          <a:xfrm>
            <a:off x="3240000" y="3204000"/>
            <a:ext cx="72000" cy="72000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7" name="Rectángulo 196">
            <a:extLst>
              <a:ext uri="{FF2B5EF4-FFF2-40B4-BE49-F238E27FC236}">
                <a16:creationId xmlns:a16="http://schemas.microsoft.com/office/drawing/2014/main" id="{C07FF42A-76BE-4432-BB14-A37F505DD09E}"/>
              </a:ext>
            </a:extLst>
          </p:cNvPr>
          <p:cNvSpPr/>
          <p:nvPr/>
        </p:nvSpPr>
        <p:spPr>
          <a:xfrm>
            <a:off x="2794001" y="3310873"/>
            <a:ext cx="720000" cy="144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800" dirty="0">
                <a:solidFill>
                  <a:schemeClr val="tx1"/>
                </a:solidFill>
              </a:rPr>
              <a:t>Clic &amp; drag</a:t>
            </a:r>
          </a:p>
        </p:txBody>
      </p:sp>
      <p:cxnSp>
        <p:nvCxnSpPr>
          <p:cNvPr id="180" name="Conector recto 179">
            <a:extLst>
              <a:ext uri="{FF2B5EF4-FFF2-40B4-BE49-F238E27FC236}">
                <a16:creationId xmlns:a16="http://schemas.microsoft.com/office/drawing/2014/main" id="{B9A81BCD-520C-4A7E-8ECF-D4BE71D2E9B5}"/>
              </a:ext>
            </a:extLst>
          </p:cNvPr>
          <p:cNvCxnSpPr>
            <a:cxnSpLocks/>
          </p:cNvCxnSpPr>
          <p:nvPr/>
        </p:nvCxnSpPr>
        <p:spPr>
          <a:xfrm flipV="1">
            <a:off x="9360000" y="3798924"/>
            <a:ext cx="0" cy="87447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ector recto 181">
            <a:extLst>
              <a:ext uri="{FF2B5EF4-FFF2-40B4-BE49-F238E27FC236}">
                <a16:creationId xmlns:a16="http://schemas.microsoft.com/office/drawing/2014/main" id="{8FCC1A97-F000-4444-8BD0-D6E9E4FED39F}"/>
              </a:ext>
            </a:extLst>
          </p:cNvPr>
          <p:cNvCxnSpPr>
            <a:cxnSpLocks/>
          </p:cNvCxnSpPr>
          <p:nvPr/>
        </p:nvCxnSpPr>
        <p:spPr>
          <a:xfrm>
            <a:off x="8640000" y="3798924"/>
            <a:ext cx="7200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Conector recto 182">
            <a:extLst>
              <a:ext uri="{FF2B5EF4-FFF2-40B4-BE49-F238E27FC236}">
                <a16:creationId xmlns:a16="http://schemas.microsoft.com/office/drawing/2014/main" id="{147D79F8-DF7D-43A7-AF8A-BDC2D728D478}"/>
              </a:ext>
            </a:extLst>
          </p:cNvPr>
          <p:cNvCxnSpPr>
            <a:cxnSpLocks/>
          </p:cNvCxnSpPr>
          <p:nvPr/>
        </p:nvCxnSpPr>
        <p:spPr>
          <a:xfrm flipH="1">
            <a:off x="8643051" y="2706402"/>
            <a:ext cx="5478" cy="110433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ector recto 188">
            <a:extLst>
              <a:ext uri="{FF2B5EF4-FFF2-40B4-BE49-F238E27FC236}">
                <a16:creationId xmlns:a16="http://schemas.microsoft.com/office/drawing/2014/main" id="{0C4CC637-7F2C-4153-B453-2F4CFC707FB8}"/>
              </a:ext>
            </a:extLst>
          </p:cNvPr>
          <p:cNvCxnSpPr>
            <a:cxnSpLocks/>
          </p:cNvCxnSpPr>
          <p:nvPr/>
        </p:nvCxnSpPr>
        <p:spPr>
          <a:xfrm>
            <a:off x="7560000" y="2698677"/>
            <a:ext cx="1101046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ector recto 211">
            <a:extLst>
              <a:ext uri="{FF2B5EF4-FFF2-40B4-BE49-F238E27FC236}">
                <a16:creationId xmlns:a16="http://schemas.microsoft.com/office/drawing/2014/main" id="{0579DF89-F3EF-4FBC-8FF7-00207CE3E8AF}"/>
              </a:ext>
            </a:extLst>
          </p:cNvPr>
          <p:cNvCxnSpPr>
            <a:cxnSpLocks/>
          </p:cNvCxnSpPr>
          <p:nvPr/>
        </p:nvCxnSpPr>
        <p:spPr>
          <a:xfrm>
            <a:off x="8664571" y="3052804"/>
            <a:ext cx="1055429" cy="449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ector recto 212">
            <a:extLst>
              <a:ext uri="{FF2B5EF4-FFF2-40B4-BE49-F238E27FC236}">
                <a16:creationId xmlns:a16="http://schemas.microsoft.com/office/drawing/2014/main" id="{E6DABC8C-3CF9-4865-824E-31E390AC6B9F}"/>
              </a:ext>
            </a:extLst>
          </p:cNvPr>
          <p:cNvCxnSpPr>
            <a:cxnSpLocks/>
          </p:cNvCxnSpPr>
          <p:nvPr/>
        </p:nvCxnSpPr>
        <p:spPr>
          <a:xfrm flipH="1" flipV="1">
            <a:off x="9707046" y="1096403"/>
            <a:ext cx="10343" cy="197337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Rectángulo 216">
            <a:extLst>
              <a:ext uri="{FF2B5EF4-FFF2-40B4-BE49-F238E27FC236}">
                <a16:creationId xmlns:a16="http://schemas.microsoft.com/office/drawing/2014/main" id="{D9C2973F-BE3A-433D-A66C-CCF945A3C1E4}"/>
              </a:ext>
            </a:extLst>
          </p:cNvPr>
          <p:cNvSpPr/>
          <p:nvPr/>
        </p:nvSpPr>
        <p:spPr>
          <a:xfrm>
            <a:off x="8882644" y="2309152"/>
            <a:ext cx="288000" cy="2880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9" name="Rectángulo 218">
            <a:extLst>
              <a:ext uri="{FF2B5EF4-FFF2-40B4-BE49-F238E27FC236}">
                <a16:creationId xmlns:a16="http://schemas.microsoft.com/office/drawing/2014/main" id="{E2BB711B-D205-4B19-A269-30FB7C7C64A4}"/>
              </a:ext>
            </a:extLst>
          </p:cNvPr>
          <p:cNvSpPr/>
          <p:nvPr/>
        </p:nvSpPr>
        <p:spPr>
          <a:xfrm>
            <a:off x="8122788" y="3951893"/>
            <a:ext cx="288000" cy="2880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0" name="Rectángulo 219">
            <a:extLst>
              <a:ext uri="{FF2B5EF4-FFF2-40B4-BE49-F238E27FC236}">
                <a16:creationId xmlns:a16="http://schemas.microsoft.com/office/drawing/2014/main" id="{5F76A553-BFDB-404D-8A40-F423291D3573}"/>
              </a:ext>
            </a:extLst>
          </p:cNvPr>
          <p:cNvSpPr/>
          <p:nvPr/>
        </p:nvSpPr>
        <p:spPr>
          <a:xfrm>
            <a:off x="10058898" y="3508403"/>
            <a:ext cx="288000" cy="2880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9" name="Rectángulo 178">
            <a:extLst>
              <a:ext uri="{FF2B5EF4-FFF2-40B4-BE49-F238E27FC236}">
                <a16:creationId xmlns:a16="http://schemas.microsoft.com/office/drawing/2014/main" id="{945755D9-0AFD-444F-B886-3E62998AEC16}"/>
              </a:ext>
            </a:extLst>
          </p:cNvPr>
          <p:cNvSpPr/>
          <p:nvPr/>
        </p:nvSpPr>
        <p:spPr>
          <a:xfrm>
            <a:off x="8054223" y="4938652"/>
            <a:ext cx="2611554" cy="5768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Ejemplo Eval Probabilidad # Agrupación boxes</a:t>
            </a:r>
          </a:p>
        </p:txBody>
      </p:sp>
      <p:sp>
        <p:nvSpPr>
          <p:cNvPr id="190" name="Elipse 189">
            <a:extLst>
              <a:ext uri="{FF2B5EF4-FFF2-40B4-BE49-F238E27FC236}">
                <a16:creationId xmlns:a16="http://schemas.microsoft.com/office/drawing/2014/main" id="{6D647E64-5DE0-4C46-91CB-3D7D43A66F18}"/>
              </a:ext>
            </a:extLst>
          </p:cNvPr>
          <p:cNvSpPr/>
          <p:nvPr/>
        </p:nvSpPr>
        <p:spPr>
          <a:xfrm>
            <a:off x="4921398" y="818341"/>
            <a:ext cx="2170866" cy="1024359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>
                <a:solidFill>
                  <a:schemeClr val="tx1"/>
                </a:solidFill>
              </a:rPr>
              <a:t>Las agrupaciones no pueden compartir cajas entre ellas</a:t>
            </a:r>
          </a:p>
        </p:txBody>
      </p:sp>
      <p:cxnSp>
        <p:nvCxnSpPr>
          <p:cNvPr id="215" name="Conector recto de flecha 214">
            <a:extLst>
              <a:ext uri="{FF2B5EF4-FFF2-40B4-BE49-F238E27FC236}">
                <a16:creationId xmlns:a16="http://schemas.microsoft.com/office/drawing/2014/main" id="{0369CCC9-ACFE-4CB2-AC03-585C8A1150CB}"/>
              </a:ext>
            </a:extLst>
          </p:cNvPr>
          <p:cNvCxnSpPr>
            <a:cxnSpLocks/>
            <a:stCxn id="190" idx="5"/>
          </p:cNvCxnSpPr>
          <p:nvPr/>
        </p:nvCxnSpPr>
        <p:spPr>
          <a:xfrm>
            <a:off x="6774348" y="1692686"/>
            <a:ext cx="473345" cy="146237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Conector recto de flecha 220">
            <a:extLst>
              <a:ext uri="{FF2B5EF4-FFF2-40B4-BE49-F238E27FC236}">
                <a16:creationId xmlns:a16="http://schemas.microsoft.com/office/drawing/2014/main" id="{F591CF67-72D2-4C5C-9BAD-CF94B6132DDC}"/>
              </a:ext>
            </a:extLst>
          </p:cNvPr>
          <p:cNvCxnSpPr>
            <a:cxnSpLocks/>
            <a:stCxn id="216" idx="0"/>
          </p:cNvCxnSpPr>
          <p:nvPr/>
        </p:nvCxnSpPr>
        <p:spPr>
          <a:xfrm flipV="1">
            <a:off x="6216946" y="2956329"/>
            <a:ext cx="1096733" cy="327894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Rectángulo 221">
            <a:extLst>
              <a:ext uri="{FF2B5EF4-FFF2-40B4-BE49-F238E27FC236}">
                <a16:creationId xmlns:a16="http://schemas.microsoft.com/office/drawing/2014/main" id="{1CDD8312-B808-43DA-8989-D0325526A1AD}"/>
              </a:ext>
            </a:extLst>
          </p:cNvPr>
          <p:cNvSpPr/>
          <p:nvPr/>
        </p:nvSpPr>
        <p:spPr>
          <a:xfrm>
            <a:off x="3976524" y="4421698"/>
            <a:ext cx="434815" cy="180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000" b="1" dirty="0" err="1">
                <a:solidFill>
                  <a:schemeClr val="tx1"/>
                </a:solidFill>
              </a:rPr>
              <a:t>Máx</a:t>
            </a:r>
            <a:endParaRPr lang="es-CL" sz="1000" b="1" dirty="0">
              <a:solidFill>
                <a:schemeClr val="tx1"/>
              </a:solidFill>
            </a:endParaRPr>
          </a:p>
        </p:txBody>
      </p:sp>
      <p:sp>
        <p:nvSpPr>
          <p:cNvPr id="223" name="Rectángulo 222">
            <a:extLst>
              <a:ext uri="{FF2B5EF4-FFF2-40B4-BE49-F238E27FC236}">
                <a16:creationId xmlns:a16="http://schemas.microsoft.com/office/drawing/2014/main" id="{4B4539BF-358F-468E-8AF6-DCCBD998D330}"/>
              </a:ext>
            </a:extLst>
          </p:cNvPr>
          <p:cNvSpPr/>
          <p:nvPr/>
        </p:nvSpPr>
        <p:spPr>
          <a:xfrm>
            <a:off x="3978000" y="4647695"/>
            <a:ext cx="434815" cy="180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000" b="1" dirty="0" err="1">
                <a:solidFill>
                  <a:schemeClr val="tx1"/>
                </a:solidFill>
              </a:rPr>
              <a:t>Mín</a:t>
            </a:r>
            <a:endParaRPr lang="es-CL" sz="1000" b="1" dirty="0">
              <a:solidFill>
                <a:schemeClr val="tx1"/>
              </a:solidFill>
            </a:endParaRPr>
          </a:p>
        </p:txBody>
      </p:sp>
      <p:sp>
        <p:nvSpPr>
          <p:cNvPr id="224" name="Rectángulo 223">
            <a:extLst>
              <a:ext uri="{FF2B5EF4-FFF2-40B4-BE49-F238E27FC236}">
                <a16:creationId xmlns:a16="http://schemas.microsoft.com/office/drawing/2014/main" id="{B6DA8A29-211E-4044-A59E-B9CDB341644D}"/>
              </a:ext>
            </a:extLst>
          </p:cNvPr>
          <p:cNvSpPr/>
          <p:nvPr/>
        </p:nvSpPr>
        <p:spPr>
          <a:xfrm>
            <a:off x="77968" y="5860771"/>
            <a:ext cx="1731848" cy="208954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tx1"/>
                </a:solidFill>
              </a:rPr>
              <a:t>Ir a Conectividad 1.0  </a:t>
            </a:r>
          </a:p>
        </p:txBody>
      </p:sp>
      <p:cxnSp>
        <p:nvCxnSpPr>
          <p:cNvPr id="151" name="Conector recto de flecha 150">
            <a:extLst>
              <a:ext uri="{FF2B5EF4-FFF2-40B4-BE49-F238E27FC236}">
                <a16:creationId xmlns:a16="http://schemas.microsoft.com/office/drawing/2014/main" id="{1057FB87-B5CA-4334-A48D-E0DEEDD89194}"/>
              </a:ext>
            </a:extLst>
          </p:cNvPr>
          <p:cNvCxnSpPr>
            <a:cxnSpLocks/>
          </p:cNvCxnSpPr>
          <p:nvPr/>
        </p:nvCxnSpPr>
        <p:spPr>
          <a:xfrm flipH="1" flipV="1">
            <a:off x="3220062" y="2449624"/>
            <a:ext cx="4847379" cy="25013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ángulo 107">
            <a:extLst>
              <a:ext uri="{FF2B5EF4-FFF2-40B4-BE49-F238E27FC236}">
                <a16:creationId xmlns:a16="http://schemas.microsoft.com/office/drawing/2014/main" id="{160AB15F-D5F2-4F8A-9E6C-AF1629391419}"/>
              </a:ext>
            </a:extLst>
          </p:cNvPr>
          <p:cNvSpPr/>
          <p:nvPr/>
        </p:nvSpPr>
        <p:spPr>
          <a:xfrm>
            <a:off x="3335408" y="2487737"/>
            <a:ext cx="180000" cy="180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6" name="Elipse 215">
            <a:extLst>
              <a:ext uri="{FF2B5EF4-FFF2-40B4-BE49-F238E27FC236}">
                <a16:creationId xmlns:a16="http://schemas.microsoft.com/office/drawing/2014/main" id="{81F88F29-7073-474F-973E-6EED40409D2C}"/>
              </a:ext>
            </a:extLst>
          </p:cNvPr>
          <p:cNvSpPr/>
          <p:nvPr/>
        </p:nvSpPr>
        <p:spPr>
          <a:xfrm>
            <a:off x="5019467" y="3284223"/>
            <a:ext cx="2394958" cy="1024359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>
                <a:solidFill>
                  <a:schemeClr val="tx1"/>
                </a:solidFill>
              </a:rPr>
              <a:t>Todas las cajas del grid deben pertenecer a alguna agrupación</a:t>
            </a:r>
          </a:p>
        </p:txBody>
      </p:sp>
      <p:sp>
        <p:nvSpPr>
          <p:cNvPr id="155" name="Rectángulo 154">
            <a:extLst>
              <a:ext uri="{FF2B5EF4-FFF2-40B4-BE49-F238E27FC236}">
                <a16:creationId xmlns:a16="http://schemas.microsoft.com/office/drawing/2014/main" id="{0AAB1EE7-B8A4-4BA1-BB25-DC6C9BFD1706}"/>
              </a:ext>
            </a:extLst>
          </p:cNvPr>
          <p:cNvSpPr/>
          <p:nvPr/>
        </p:nvSpPr>
        <p:spPr>
          <a:xfrm>
            <a:off x="3118001" y="3530455"/>
            <a:ext cx="396000" cy="90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700" dirty="0">
                <a:solidFill>
                  <a:schemeClr val="tx1"/>
                </a:solidFill>
              </a:rPr>
              <a:t>done</a:t>
            </a:r>
          </a:p>
        </p:txBody>
      </p:sp>
      <p:sp>
        <p:nvSpPr>
          <p:cNvPr id="156" name="Rectángulo 155">
            <a:extLst>
              <a:ext uri="{FF2B5EF4-FFF2-40B4-BE49-F238E27FC236}">
                <a16:creationId xmlns:a16="http://schemas.microsoft.com/office/drawing/2014/main" id="{487B0863-BF8B-44D7-AA99-1FD4E5B17FF9}"/>
              </a:ext>
            </a:extLst>
          </p:cNvPr>
          <p:cNvSpPr/>
          <p:nvPr/>
        </p:nvSpPr>
        <p:spPr>
          <a:xfrm>
            <a:off x="3118001" y="3442732"/>
            <a:ext cx="396000" cy="90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700" dirty="0" err="1">
                <a:solidFill>
                  <a:schemeClr val="tx1"/>
                </a:solidFill>
              </a:rPr>
              <a:t>clear</a:t>
            </a:r>
            <a:endParaRPr lang="es-CL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943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Rectángulo 299">
            <a:extLst>
              <a:ext uri="{FF2B5EF4-FFF2-40B4-BE49-F238E27FC236}">
                <a16:creationId xmlns:a16="http://schemas.microsoft.com/office/drawing/2014/main" id="{C76F5E1F-6D50-4E05-9B3E-4F5844640896}"/>
              </a:ext>
            </a:extLst>
          </p:cNvPr>
          <p:cNvSpPr/>
          <p:nvPr/>
        </p:nvSpPr>
        <p:spPr>
          <a:xfrm>
            <a:off x="3786087" y="737942"/>
            <a:ext cx="832137" cy="4188316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301" name="Rectángulo 300">
            <a:extLst>
              <a:ext uri="{FF2B5EF4-FFF2-40B4-BE49-F238E27FC236}">
                <a16:creationId xmlns:a16="http://schemas.microsoft.com/office/drawing/2014/main" id="{A7AFBB09-1426-4E28-A5A8-21DC0AC53B40}"/>
              </a:ext>
            </a:extLst>
          </p:cNvPr>
          <p:cNvSpPr/>
          <p:nvPr/>
        </p:nvSpPr>
        <p:spPr>
          <a:xfrm>
            <a:off x="3784131" y="5045948"/>
            <a:ext cx="850064" cy="959550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tx1"/>
                </a:solidFill>
              </a:rPr>
              <a:t>GUÍA USUARIO</a:t>
            </a:r>
          </a:p>
        </p:txBody>
      </p:sp>
      <p:sp>
        <p:nvSpPr>
          <p:cNvPr id="302" name="Rectángulo 301">
            <a:extLst>
              <a:ext uri="{FF2B5EF4-FFF2-40B4-BE49-F238E27FC236}">
                <a16:creationId xmlns:a16="http://schemas.microsoft.com/office/drawing/2014/main" id="{0A9A3E45-0188-4451-8A74-3C82EC221811}"/>
              </a:ext>
            </a:extLst>
          </p:cNvPr>
          <p:cNvSpPr/>
          <p:nvPr/>
        </p:nvSpPr>
        <p:spPr>
          <a:xfrm>
            <a:off x="3976524" y="4421698"/>
            <a:ext cx="434815" cy="180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000" b="1" dirty="0" err="1">
                <a:solidFill>
                  <a:schemeClr val="tx1"/>
                </a:solidFill>
              </a:rPr>
              <a:t>Máx</a:t>
            </a:r>
            <a:endParaRPr lang="es-CL" sz="1000" b="1" dirty="0">
              <a:solidFill>
                <a:schemeClr val="tx1"/>
              </a:solidFill>
            </a:endParaRPr>
          </a:p>
        </p:txBody>
      </p:sp>
      <p:sp>
        <p:nvSpPr>
          <p:cNvPr id="303" name="Rectángulo 302">
            <a:extLst>
              <a:ext uri="{FF2B5EF4-FFF2-40B4-BE49-F238E27FC236}">
                <a16:creationId xmlns:a16="http://schemas.microsoft.com/office/drawing/2014/main" id="{CD9C269F-BA32-4BF1-A3FC-F7CAD9267031}"/>
              </a:ext>
            </a:extLst>
          </p:cNvPr>
          <p:cNvSpPr/>
          <p:nvPr/>
        </p:nvSpPr>
        <p:spPr>
          <a:xfrm>
            <a:off x="3978000" y="4647695"/>
            <a:ext cx="434815" cy="180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000" b="1" dirty="0" err="1">
                <a:solidFill>
                  <a:schemeClr val="tx1"/>
                </a:solidFill>
              </a:rPr>
              <a:t>Mín</a:t>
            </a:r>
            <a:endParaRPr lang="es-CL" sz="1000" b="1" dirty="0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063667A-374F-4C4A-9D85-C400152A38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27" t="16392" r="19830" b="18095"/>
          <a:stretch/>
        </p:blipFill>
        <p:spPr>
          <a:xfrm>
            <a:off x="4794204" y="739365"/>
            <a:ext cx="7300404" cy="5323044"/>
          </a:xfrm>
          <a:prstGeom prst="rect">
            <a:avLst/>
          </a:prstGeom>
        </p:spPr>
      </p:pic>
      <p:sp>
        <p:nvSpPr>
          <p:cNvPr id="261" name="Rectángulo 260">
            <a:extLst>
              <a:ext uri="{FF2B5EF4-FFF2-40B4-BE49-F238E27FC236}">
                <a16:creationId xmlns:a16="http://schemas.microsoft.com/office/drawing/2014/main" id="{9C00B69B-BA14-4FDF-B97E-ED9A1AB50990}"/>
              </a:ext>
            </a:extLst>
          </p:cNvPr>
          <p:cNvSpPr/>
          <p:nvPr/>
        </p:nvSpPr>
        <p:spPr>
          <a:xfrm>
            <a:off x="7572778" y="1079253"/>
            <a:ext cx="2096430" cy="1604023"/>
          </a:xfrm>
          <a:prstGeom prst="rect">
            <a:avLst/>
          </a:prstGeom>
          <a:solidFill>
            <a:schemeClr val="accent6">
              <a:lumMod val="40000"/>
              <a:lumOff val="60000"/>
              <a:alpha val="6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2" name="Rectángulo 261">
            <a:extLst>
              <a:ext uri="{FF2B5EF4-FFF2-40B4-BE49-F238E27FC236}">
                <a16:creationId xmlns:a16="http://schemas.microsoft.com/office/drawing/2014/main" id="{431D066E-C7FD-4B3B-8699-3C4C1409B1E6}"/>
              </a:ext>
            </a:extLst>
          </p:cNvPr>
          <p:cNvSpPr/>
          <p:nvPr/>
        </p:nvSpPr>
        <p:spPr>
          <a:xfrm>
            <a:off x="8658494" y="2703739"/>
            <a:ext cx="1034010" cy="343923"/>
          </a:xfrm>
          <a:prstGeom prst="rect">
            <a:avLst/>
          </a:prstGeom>
          <a:solidFill>
            <a:schemeClr val="accent6">
              <a:lumMod val="40000"/>
              <a:lumOff val="60000"/>
              <a:alpha val="6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0" name="Rectángulo 259">
            <a:extLst>
              <a:ext uri="{FF2B5EF4-FFF2-40B4-BE49-F238E27FC236}">
                <a16:creationId xmlns:a16="http://schemas.microsoft.com/office/drawing/2014/main" id="{A2343375-B3D8-4734-A212-A07E48D1D43C}"/>
              </a:ext>
            </a:extLst>
          </p:cNvPr>
          <p:cNvSpPr/>
          <p:nvPr/>
        </p:nvSpPr>
        <p:spPr>
          <a:xfrm>
            <a:off x="9747495" y="1117152"/>
            <a:ext cx="1398602" cy="1942192"/>
          </a:xfrm>
          <a:prstGeom prst="rect">
            <a:avLst/>
          </a:prstGeom>
          <a:solidFill>
            <a:srgbClr val="92D050">
              <a:alpha val="6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9" name="Rectángulo 258">
            <a:extLst>
              <a:ext uri="{FF2B5EF4-FFF2-40B4-BE49-F238E27FC236}">
                <a16:creationId xmlns:a16="http://schemas.microsoft.com/office/drawing/2014/main" id="{031441B0-8ACA-4CDC-B5BF-52DEBC91E1A8}"/>
              </a:ext>
            </a:extLst>
          </p:cNvPr>
          <p:cNvSpPr/>
          <p:nvPr/>
        </p:nvSpPr>
        <p:spPr>
          <a:xfrm>
            <a:off x="9386289" y="3075204"/>
            <a:ext cx="1768608" cy="1579674"/>
          </a:xfrm>
          <a:prstGeom prst="rect">
            <a:avLst/>
          </a:prstGeom>
          <a:solidFill>
            <a:srgbClr val="92D050">
              <a:alpha val="6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8" name="Rectángulo 257">
            <a:extLst>
              <a:ext uri="{FF2B5EF4-FFF2-40B4-BE49-F238E27FC236}">
                <a16:creationId xmlns:a16="http://schemas.microsoft.com/office/drawing/2014/main" id="{A58A818F-DCCE-4048-9910-287CE5F229AB}"/>
              </a:ext>
            </a:extLst>
          </p:cNvPr>
          <p:cNvSpPr/>
          <p:nvPr/>
        </p:nvSpPr>
        <p:spPr>
          <a:xfrm>
            <a:off x="8638066" y="3803987"/>
            <a:ext cx="711773" cy="897234"/>
          </a:xfrm>
          <a:prstGeom prst="rect">
            <a:avLst/>
          </a:prstGeom>
          <a:solidFill>
            <a:srgbClr val="FFC000">
              <a:alpha val="6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1" name="Rectángulo 250">
            <a:extLst>
              <a:ext uri="{FF2B5EF4-FFF2-40B4-BE49-F238E27FC236}">
                <a16:creationId xmlns:a16="http://schemas.microsoft.com/office/drawing/2014/main" id="{D7FC1FDC-9DEC-4D48-93B3-44894E083E84}"/>
              </a:ext>
            </a:extLst>
          </p:cNvPr>
          <p:cNvSpPr/>
          <p:nvPr/>
        </p:nvSpPr>
        <p:spPr>
          <a:xfrm>
            <a:off x="7588672" y="2721539"/>
            <a:ext cx="1046784" cy="1940224"/>
          </a:xfrm>
          <a:prstGeom prst="rect">
            <a:avLst/>
          </a:prstGeom>
          <a:solidFill>
            <a:srgbClr val="FFC000">
              <a:alpha val="6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3" name="Rectángulo 252">
            <a:extLst>
              <a:ext uri="{FF2B5EF4-FFF2-40B4-BE49-F238E27FC236}">
                <a16:creationId xmlns:a16="http://schemas.microsoft.com/office/drawing/2014/main" id="{3C5C8377-A0A2-4457-9DF1-69D8273C3E0A}"/>
              </a:ext>
            </a:extLst>
          </p:cNvPr>
          <p:cNvSpPr/>
          <p:nvPr/>
        </p:nvSpPr>
        <p:spPr>
          <a:xfrm>
            <a:off x="8671811" y="3067725"/>
            <a:ext cx="713919" cy="704140"/>
          </a:xfrm>
          <a:prstGeom prst="rect">
            <a:avLst/>
          </a:prstGeom>
          <a:solidFill>
            <a:srgbClr val="92D050">
              <a:alpha val="6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E798D6DB-16D0-495E-8F7C-62AD1A5BDCAE}"/>
              </a:ext>
            </a:extLst>
          </p:cNvPr>
          <p:cNvSpPr/>
          <p:nvPr/>
        </p:nvSpPr>
        <p:spPr>
          <a:xfrm>
            <a:off x="79999" y="731703"/>
            <a:ext cx="1707703" cy="5052344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28EE0EE0-6A2F-499E-B466-CE8B81177E3F}"/>
              </a:ext>
            </a:extLst>
          </p:cNvPr>
          <p:cNvSpPr/>
          <p:nvPr/>
        </p:nvSpPr>
        <p:spPr>
          <a:xfrm>
            <a:off x="-1" y="6125188"/>
            <a:ext cx="12192000" cy="72444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1000" dirty="0"/>
              <a:t>COPYRIGHT CHONOS®</a:t>
            </a:r>
          </a:p>
          <a:p>
            <a:pPr algn="r"/>
            <a:r>
              <a:rPr lang="es-CL" sz="1000" dirty="0"/>
              <a:t>Política de uso de datos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66D7CC1-2299-40D3-8699-250A3DC37D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331" r="16391" b="83779"/>
          <a:stretch/>
        </p:blipFill>
        <p:spPr>
          <a:xfrm>
            <a:off x="1" y="-7264"/>
            <a:ext cx="12192000" cy="650661"/>
          </a:xfrm>
          <a:prstGeom prst="rect">
            <a:avLst/>
          </a:prstGeom>
        </p:spPr>
      </p:pic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61631338-32BF-46AA-8BB2-7B5E66DF5E7C}"/>
              </a:ext>
            </a:extLst>
          </p:cNvPr>
          <p:cNvCxnSpPr>
            <a:cxnSpLocks/>
          </p:cNvCxnSpPr>
          <p:nvPr/>
        </p:nvCxnSpPr>
        <p:spPr>
          <a:xfrm>
            <a:off x="4811595" y="731703"/>
            <a:ext cx="0" cy="532286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ángulo 59">
            <a:extLst>
              <a:ext uri="{FF2B5EF4-FFF2-40B4-BE49-F238E27FC236}">
                <a16:creationId xmlns:a16="http://schemas.microsoft.com/office/drawing/2014/main" id="{2221A9BD-01EF-45E5-BDC7-19216045DCF3}"/>
              </a:ext>
            </a:extLst>
          </p:cNvPr>
          <p:cNvSpPr/>
          <p:nvPr/>
        </p:nvSpPr>
        <p:spPr>
          <a:xfrm>
            <a:off x="81617" y="6525958"/>
            <a:ext cx="4589654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000" dirty="0">
                <a:solidFill>
                  <a:schemeClr val="tx1"/>
                </a:solidFill>
              </a:rPr>
              <a:t>CHONOS : Castro – Chiloé            Fono: 834509340                    Correo: chonos@ifop.cl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019B2014-44AD-4A4A-A084-6A77230364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602" t="40647" r="46553" b="41394"/>
          <a:stretch/>
        </p:blipFill>
        <p:spPr>
          <a:xfrm>
            <a:off x="1552823" y="6556853"/>
            <a:ext cx="88777" cy="131026"/>
          </a:xfrm>
          <a:prstGeom prst="rect">
            <a:avLst/>
          </a:prstGeom>
        </p:spPr>
      </p:pic>
      <p:sp>
        <p:nvSpPr>
          <p:cNvPr id="62" name="Rectángulo 61">
            <a:extLst>
              <a:ext uri="{FF2B5EF4-FFF2-40B4-BE49-F238E27FC236}">
                <a16:creationId xmlns:a16="http://schemas.microsoft.com/office/drawing/2014/main" id="{04F31315-EA06-4BE9-A237-C6DC0C8DED22}"/>
              </a:ext>
            </a:extLst>
          </p:cNvPr>
          <p:cNvSpPr/>
          <p:nvPr/>
        </p:nvSpPr>
        <p:spPr>
          <a:xfrm>
            <a:off x="206859" y="1358157"/>
            <a:ext cx="1251751" cy="2389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000" b="1" dirty="0">
                <a:solidFill>
                  <a:schemeClr val="tx1"/>
                </a:solidFill>
              </a:rPr>
              <a:t>ÁREA de ESTUDIO </a:t>
            </a:r>
          </a:p>
        </p:txBody>
      </p:sp>
      <p:sp>
        <p:nvSpPr>
          <p:cNvPr id="34" name="Diagrama de flujo: combinar 33">
            <a:extLst>
              <a:ext uri="{FF2B5EF4-FFF2-40B4-BE49-F238E27FC236}">
                <a16:creationId xmlns:a16="http://schemas.microsoft.com/office/drawing/2014/main" id="{E05547F7-BED2-4DC4-BB26-512C7881E565}"/>
              </a:ext>
            </a:extLst>
          </p:cNvPr>
          <p:cNvSpPr/>
          <p:nvPr/>
        </p:nvSpPr>
        <p:spPr>
          <a:xfrm>
            <a:off x="1288655" y="1408380"/>
            <a:ext cx="113304" cy="114561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24839BC6-6F62-4056-8393-F6C77602E769}"/>
              </a:ext>
            </a:extLst>
          </p:cNvPr>
          <p:cNvSpPr/>
          <p:nvPr/>
        </p:nvSpPr>
        <p:spPr>
          <a:xfrm>
            <a:off x="206859" y="1605362"/>
            <a:ext cx="1251751" cy="3789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800" dirty="0">
                <a:solidFill>
                  <a:srgbClr val="FF0000"/>
                </a:solidFill>
              </a:rPr>
              <a:t>Chiloé</a:t>
            </a:r>
          </a:p>
          <a:p>
            <a:pPr algn="just"/>
            <a:r>
              <a:rPr lang="es-CL" sz="800" dirty="0">
                <a:solidFill>
                  <a:schemeClr val="tx1"/>
                </a:solidFill>
              </a:rPr>
              <a:t>Aysén</a:t>
            </a:r>
          </a:p>
          <a:p>
            <a:pPr algn="just"/>
            <a:r>
              <a:rPr lang="es-CL" sz="800" dirty="0">
                <a:solidFill>
                  <a:schemeClr val="tx1"/>
                </a:solidFill>
              </a:rPr>
              <a:t>Magallanes</a:t>
            </a: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5C567D64-902E-4941-9E22-DCEB205746CB}"/>
              </a:ext>
            </a:extLst>
          </p:cNvPr>
          <p:cNvSpPr/>
          <p:nvPr/>
        </p:nvSpPr>
        <p:spPr>
          <a:xfrm>
            <a:off x="206860" y="2103980"/>
            <a:ext cx="914398" cy="2389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000" b="1" dirty="0">
                <a:solidFill>
                  <a:schemeClr val="tx1"/>
                </a:solidFill>
              </a:rPr>
              <a:t>PARTÍCULA</a:t>
            </a:r>
          </a:p>
        </p:txBody>
      </p:sp>
      <p:sp>
        <p:nvSpPr>
          <p:cNvPr id="66" name="Diagrama de flujo: combinar 65">
            <a:extLst>
              <a:ext uri="{FF2B5EF4-FFF2-40B4-BE49-F238E27FC236}">
                <a16:creationId xmlns:a16="http://schemas.microsoft.com/office/drawing/2014/main" id="{670670E4-C55A-4C7B-B0D1-0487A25CD08B}"/>
              </a:ext>
            </a:extLst>
          </p:cNvPr>
          <p:cNvSpPr/>
          <p:nvPr/>
        </p:nvSpPr>
        <p:spPr>
          <a:xfrm>
            <a:off x="951303" y="2156054"/>
            <a:ext cx="113304" cy="114561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77117A70-94C1-4A2F-9274-95091DEE924F}"/>
              </a:ext>
            </a:extLst>
          </p:cNvPr>
          <p:cNvSpPr/>
          <p:nvPr/>
        </p:nvSpPr>
        <p:spPr>
          <a:xfrm>
            <a:off x="206859" y="2351185"/>
            <a:ext cx="914399" cy="3789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800" dirty="0">
                <a:solidFill>
                  <a:schemeClr val="tx1"/>
                </a:solidFill>
              </a:rPr>
              <a:t>Inerte</a:t>
            </a:r>
          </a:p>
          <a:p>
            <a:pPr algn="just"/>
            <a:r>
              <a:rPr lang="es-CL" sz="800" dirty="0">
                <a:solidFill>
                  <a:srgbClr val="FF0000"/>
                </a:solidFill>
              </a:rPr>
              <a:t>ISAv</a:t>
            </a:r>
          </a:p>
          <a:p>
            <a:pPr algn="just"/>
            <a:r>
              <a:rPr lang="es-CL" sz="800" dirty="0">
                <a:solidFill>
                  <a:schemeClr val="tx1"/>
                </a:solidFill>
              </a:rPr>
              <a:t>Cáligus</a:t>
            </a:r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E5C1FF03-D6C9-4F57-BC6C-BAABE0DE258A}"/>
              </a:ext>
            </a:extLst>
          </p:cNvPr>
          <p:cNvSpPr/>
          <p:nvPr/>
        </p:nvSpPr>
        <p:spPr>
          <a:xfrm>
            <a:off x="226675" y="2830007"/>
            <a:ext cx="1436121" cy="2389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000" b="1" dirty="0">
                <a:solidFill>
                  <a:schemeClr val="tx1"/>
                </a:solidFill>
              </a:rPr>
              <a:t>TIEMPO DISPERSIÓN</a:t>
            </a:r>
          </a:p>
        </p:txBody>
      </p:sp>
      <p:sp>
        <p:nvSpPr>
          <p:cNvPr id="72" name="Diagrama de flujo: combinar 71">
            <a:extLst>
              <a:ext uri="{FF2B5EF4-FFF2-40B4-BE49-F238E27FC236}">
                <a16:creationId xmlns:a16="http://schemas.microsoft.com/office/drawing/2014/main" id="{25D50CB1-B56F-447B-AB9D-90D65834E848}"/>
              </a:ext>
            </a:extLst>
          </p:cNvPr>
          <p:cNvSpPr/>
          <p:nvPr/>
        </p:nvSpPr>
        <p:spPr>
          <a:xfrm>
            <a:off x="1481445" y="2880509"/>
            <a:ext cx="113304" cy="114561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EBDBC720-3B64-4229-A38D-7048D0E1506C}"/>
              </a:ext>
            </a:extLst>
          </p:cNvPr>
          <p:cNvSpPr/>
          <p:nvPr/>
        </p:nvSpPr>
        <p:spPr>
          <a:xfrm>
            <a:off x="237600" y="3078011"/>
            <a:ext cx="1404000" cy="3789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CL" sz="800" dirty="0">
              <a:solidFill>
                <a:schemeClr val="tx1"/>
              </a:solidFill>
            </a:endParaRPr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id="{9200AC07-78E6-438A-839D-C24CA8E583A7}"/>
              </a:ext>
            </a:extLst>
          </p:cNvPr>
          <p:cNvSpPr/>
          <p:nvPr/>
        </p:nvSpPr>
        <p:spPr>
          <a:xfrm>
            <a:off x="274696" y="3108886"/>
            <a:ext cx="1323310" cy="1595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600" b="1" dirty="0">
                <a:solidFill>
                  <a:schemeClr val="tx1"/>
                </a:solidFill>
              </a:rPr>
              <a:t>Sólo aplica para partículas inertes</a:t>
            </a:r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B912A98F-1E24-48E4-A947-FF491F7A2C89}"/>
              </a:ext>
            </a:extLst>
          </p:cNvPr>
          <p:cNvSpPr/>
          <p:nvPr/>
        </p:nvSpPr>
        <p:spPr>
          <a:xfrm>
            <a:off x="274695" y="3298868"/>
            <a:ext cx="354993" cy="1268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700" b="1" dirty="0">
                <a:solidFill>
                  <a:schemeClr val="tx1"/>
                </a:solidFill>
              </a:rPr>
              <a:t>Días</a:t>
            </a:r>
          </a:p>
        </p:txBody>
      </p:sp>
      <p:sp>
        <p:nvSpPr>
          <p:cNvPr id="76" name="Rectángulo 75">
            <a:extLst>
              <a:ext uri="{FF2B5EF4-FFF2-40B4-BE49-F238E27FC236}">
                <a16:creationId xmlns:a16="http://schemas.microsoft.com/office/drawing/2014/main" id="{221D57DC-3285-4832-B390-3BDF7E6256E3}"/>
              </a:ext>
            </a:extLst>
          </p:cNvPr>
          <p:cNvSpPr/>
          <p:nvPr/>
        </p:nvSpPr>
        <p:spPr>
          <a:xfrm>
            <a:off x="629690" y="3298868"/>
            <a:ext cx="207483" cy="1268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CL" sz="600" dirty="0">
              <a:solidFill>
                <a:schemeClr val="tx1"/>
              </a:solidFill>
            </a:endParaRPr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1C90B923-62C3-4CC5-93B1-6756198820EF}"/>
              </a:ext>
            </a:extLst>
          </p:cNvPr>
          <p:cNvSpPr/>
          <p:nvPr/>
        </p:nvSpPr>
        <p:spPr>
          <a:xfrm>
            <a:off x="954543" y="3298868"/>
            <a:ext cx="427015" cy="1268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700" b="1" dirty="0">
                <a:solidFill>
                  <a:schemeClr val="tx1"/>
                </a:solidFill>
              </a:rPr>
              <a:t>Horas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8ECA941D-6FB8-47BC-B3ED-DD5DACD322AF}"/>
              </a:ext>
            </a:extLst>
          </p:cNvPr>
          <p:cNvSpPr/>
          <p:nvPr/>
        </p:nvSpPr>
        <p:spPr>
          <a:xfrm>
            <a:off x="1377704" y="3298868"/>
            <a:ext cx="207483" cy="1268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CL" sz="600" dirty="0">
              <a:solidFill>
                <a:schemeClr val="tx1"/>
              </a:solidFill>
            </a:endParaRPr>
          </a:p>
        </p:txBody>
      </p:sp>
      <p:sp>
        <p:nvSpPr>
          <p:cNvPr id="79" name="Diagrama de flujo: combinar 78">
            <a:extLst>
              <a:ext uri="{FF2B5EF4-FFF2-40B4-BE49-F238E27FC236}">
                <a16:creationId xmlns:a16="http://schemas.microsoft.com/office/drawing/2014/main" id="{18BE9506-A0CB-4257-9E91-2297A716E8D6}"/>
              </a:ext>
            </a:extLst>
          </p:cNvPr>
          <p:cNvSpPr/>
          <p:nvPr/>
        </p:nvSpPr>
        <p:spPr>
          <a:xfrm>
            <a:off x="684000" y="3321239"/>
            <a:ext cx="72000" cy="72000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0" name="Diagrama de flujo: combinar 79">
            <a:extLst>
              <a:ext uri="{FF2B5EF4-FFF2-40B4-BE49-F238E27FC236}">
                <a16:creationId xmlns:a16="http://schemas.microsoft.com/office/drawing/2014/main" id="{EB79B1BD-66F1-4AB1-8DDA-FCBC7B47B226}"/>
              </a:ext>
            </a:extLst>
          </p:cNvPr>
          <p:cNvSpPr/>
          <p:nvPr/>
        </p:nvSpPr>
        <p:spPr>
          <a:xfrm>
            <a:off x="1440000" y="3321239"/>
            <a:ext cx="72000" cy="72000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id="{FC1808FE-35ED-432A-A5D5-9FFD08B9130A}"/>
              </a:ext>
            </a:extLst>
          </p:cNvPr>
          <p:cNvSpPr/>
          <p:nvPr/>
        </p:nvSpPr>
        <p:spPr>
          <a:xfrm>
            <a:off x="206859" y="3569066"/>
            <a:ext cx="914399" cy="2324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000" b="1" dirty="0">
                <a:solidFill>
                  <a:schemeClr val="tx1"/>
                </a:solidFill>
              </a:rPr>
              <a:t>ESCENARIO</a:t>
            </a:r>
          </a:p>
        </p:txBody>
      </p:sp>
      <p:sp>
        <p:nvSpPr>
          <p:cNvPr id="82" name="Diagrama de flujo: combinar 81">
            <a:extLst>
              <a:ext uri="{FF2B5EF4-FFF2-40B4-BE49-F238E27FC236}">
                <a16:creationId xmlns:a16="http://schemas.microsoft.com/office/drawing/2014/main" id="{8BAD4C08-2BCB-4374-A1DD-2975F4855CFF}"/>
              </a:ext>
            </a:extLst>
          </p:cNvPr>
          <p:cNvSpPr/>
          <p:nvPr/>
        </p:nvSpPr>
        <p:spPr>
          <a:xfrm>
            <a:off x="951303" y="3620112"/>
            <a:ext cx="113304" cy="114561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3" name="Rectángulo 82">
            <a:extLst>
              <a:ext uri="{FF2B5EF4-FFF2-40B4-BE49-F238E27FC236}">
                <a16:creationId xmlns:a16="http://schemas.microsoft.com/office/drawing/2014/main" id="{1AAD4F92-FC09-4CFA-A481-6FA9F8A03062}"/>
              </a:ext>
            </a:extLst>
          </p:cNvPr>
          <p:cNvSpPr/>
          <p:nvPr/>
        </p:nvSpPr>
        <p:spPr>
          <a:xfrm>
            <a:off x="206859" y="3816271"/>
            <a:ext cx="914399" cy="3789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800" dirty="0">
                <a:solidFill>
                  <a:schemeClr val="tx1"/>
                </a:solidFill>
              </a:rPr>
              <a:t>Invierno</a:t>
            </a:r>
          </a:p>
          <a:p>
            <a:pPr algn="just"/>
            <a:r>
              <a:rPr lang="es-CL" sz="800" dirty="0">
                <a:solidFill>
                  <a:schemeClr val="tx1"/>
                </a:solidFill>
              </a:rPr>
              <a:t>Verano</a:t>
            </a:r>
          </a:p>
          <a:p>
            <a:pPr algn="just"/>
            <a:r>
              <a:rPr lang="es-CL" sz="800" dirty="0">
                <a:solidFill>
                  <a:srgbClr val="FF0000"/>
                </a:solidFill>
              </a:rPr>
              <a:t>Año Completo</a:t>
            </a:r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81D65E6A-7E60-462F-9678-41BC20F972C5}"/>
              </a:ext>
            </a:extLst>
          </p:cNvPr>
          <p:cNvSpPr/>
          <p:nvPr/>
        </p:nvSpPr>
        <p:spPr>
          <a:xfrm>
            <a:off x="226675" y="4293051"/>
            <a:ext cx="1151029" cy="2324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000" b="1" dirty="0">
                <a:solidFill>
                  <a:schemeClr val="tx1"/>
                </a:solidFill>
              </a:rPr>
              <a:t>PROFUNDIDAD</a:t>
            </a:r>
          </a:p>
        </p:txBody>
      </p:sp>
      <p:sp>
        <p:nvSpPr>
          <p:cNvPr id="85" name="Diagrama de flujo: combinar 84">
            <a:extLst>
              <a:ext uri="{FF2B5EF4-FFF2-40B4-BE49-F238E27FC236}">
                <a16:creationId xmlns:a16="http://schemas.microsoft.com/office/drawing/2014/main" id="{269B9362-BCE0-4516-B289-12AABCE300D4}"/>
              </a:ext>
            </a:extLst>
          </p:cNvPr>
          <p:cNvSpPr/>
          <p:nvPr/>
        </p:nvSpPr>
        <p:spPr>
          <a:xfrm>
            <a:off x="1190663" y="4345690"/>
            <a:ext cx="113304" cy="114561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6" name="Rectángulo 85">
            <a:extLst>
              <a:ext uri="{FF2B5EF4-FFF2-40B4-BE49-F238E27FC236}">
                <a16:creationId xmlns:a16="http://schemas.microsoft.com/office/drawing/2014/main" id="{12D8DB52-F1C7-497F-AAAD-CB9093D22F96}"/>
              </a:ext>
            </a:extLst>
          </p:cNvPr>
          <p:cNvSpPr/>
          <p:nvPr/>
        </p:nvSpPr>
        <p:spPr>
          <a:xfrm>
            <a:off x="223705" y="4544128"/>
            <a:ext cx="1151029" cy="3789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800" dirty="0">
                <a:solidFill>
                  <a:schemeClr val="tx1"/>
                </a:solidFill>
              </a:rPr>
              <a:t>Superficie (0 m)</a:t>
            </a:r>
          </a:p>
          <a:p>
            <a:pPr algn="just"/>
            <a:r>
              <a:rPr lang="es-CL" sz="800" dirty="0">
                <a:solidFill>
                  <a:schemeClr val="tx1"/>
                </a:solidFill>
              </a:rPr>
              <a:t>30 m</a:t>
            </a:r>
          </a:p>
          <a:p>
            <a:pPr algn="just"/>
            <a:r>
              <a:rPr lang="es-CL" sz="800" dirty="0">
                <a:solidFill>
                  <a:srgbClr val="FF0000"/>
                </a:solidFill>
              </a:rPr>
              <a:t>Columna Agua 0-30 m</a:t>
            </a:r>
          </a:p>
        </p:txBody>
      </p:sp>
      <p:sp>
        <p:nvSpPr>
          <p:cNvPr id="87" name="Rectángulo 86">
            <a:extLst>
              <a:ext uri="{FF2B5EF4-FFF2-40B4-BE49-F238E27FC236}">
                <a16:creationId xmlns:a16="http://schemas.microsoft.com/office/drawing/2014/main" id="{5E064ED8-FF4C-432E-A883-0E6C968C172F}"/>
              </a:ext>
            </a:extLst>
          </p:cNvPr>
          <p:cNvSpPr/>
          <p:nvPr/>
        </p:nvSpPr>
        <p:spPr>
          <a:xfrm>
            <a:off x="219346" y="5045948"/>
            <a:ext cx="1436121" cy="2422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000" b="1" dirty="0">
                <a:solidFill>
                  <a:schemeClr val="tx1"/>
                </a:solidFill>
              </a:rPr>
              <a:t>DISPERSIÓN</a:t>
            </a:r>
          </a:p>
        </p:txBody>
      </p:sp>
      <p:sp>
        <p:nvSpPr>
          <p:cNvPr id="88" name="Diagrama de flujo: combinar 87">
            <a:extLst>
              <a:ext uri="{FF2B5EF4-FFF2-40B4-BE49-F238E27FC236}">
                <a16:creationId xmlns:a16="http://schemas.microsoft.com/office/drawing/2014/main" id="{FCE8C39C-F30C-4C13-893F-0552424510F7}"/>
              </a:ext>
            </a:extLst>
          </p:cNvPr>
          <p:cNvSpPr/>
          <p:nvPr/>
        </p:nvSpPr>
        <p:spPr>
          <a:xfrm>
            <a:off x="1460715" y="5100299"/>
            <a:ext cx="113304" cy="114561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9" name="Rectángulo 88">
            <a:extLst>
              <a:ext uri="{FF2B5EF4-FFF2-40B4-BE49-F238E27FC236}">
                <a16:creationId xmlns:a16="http://schemas.microsoft.com/office/drawing/2014/main" id="{DA4CA006-1F1F-4B85-BAED-1B51D277FE9D}"/>
              </a:ext>
            </a:extLst>
          </p:cNvPr>
          <p:cNvSpPr/>
          <p:nvPr/>
        </p:nvSpPr>
        <p:spPr>
          <a:xfrm>
            <a:off x="219346" y="5293153"/>
            <a:ext cx="1436121" cy="3789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800" dirty="0">
                <a:solidFill>
                  <a:srgbClr val="FF0000"/>
                </a:solidFill>
              </a:rPr>
              <a:t>Downstream</a:t>
            </a:r>
            <a:r>
              <a:rPr lang="es-CL" sz="800" dirty="0">
                <a:solidFill>
                  <a:schemeClr val="tx1"/>
                </a:solidFill>
              </a:rPr>
              <a:t> (hacia dónde va)</a:t>
            </a:r>
          </a:p>
          <a:p>
            <a:pPr algn="just"/>
            <a:r>
              <a:rPr lang="es-CL" sz="800" dirty="0">
                <a:solidFill>
                  <a:schemeClr val="tx1"/>
                </a:solidFill>
              </a:rPr>
              <a:t>Upstream (de dónde viene)</a:t>
            </a:r>
          </a:p>
        </p:txBody>
      </p:sp>
      <p:sp>
        <p:nvSpPr>
          <p:cNvPr id="90" name="Rectángulo 89">
            <a:extLst>
              <a:ext uri="{FF2B5EF4-FFF2-40B4-BE49-F238E27FC236}">
                <a16:creationId xmlns:a16="http://schemas.microsoft.com/office/drawing/2014/main" id="{D60BA9C2-63DD-4EF1-B07C-367FC4B0F14E}"/>
              </a:ext>
            </a:extLst>
          </p:cNvPr>
          <p:cNvSpPr/>
          <p:nvPr/>
        </p:nvSpPr>
        <p:spPr>
          <a:xfrm>
            <a:off x="1942311" y="739365"/>
            <a:ext cx="1698558" cy="4178989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95" name="Rectángulo 94">
            <a:extLst>
              <a:ext uri="{FF2B5EF4-FFF2-40B4-BE49-F238E27FC236}">
                <a16:creationId xmlns:a16="http://schemas.microsoft.com/office/drawing/2014/main" id="{C3DBD588-3B6C-4891-92C1-7A87BEFDE2D0}"/>
              </a:ext>
            </a:extLst>
          </p:cNvPr>
          <p:cNvSpPr/>
          <p:nvPr/>
        </p:nvSpPr>
        <p:spPr>
          <a:xfrm>
            <a:off x="2029893" y="1308880"/>
            <a:ext cx="1536971" cy="2389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000" b="1" dirty="0">
                <a:solidFill>
                  <a:schemeClr val="tx1"/>
                </a:solidFill>
              </a:rPr>
              <a:t>Eval PROBABILIDAD</a:t>
            </a:r>
          </a:p>
        </p:txBody>
      </p:sp>
      <p:sp>
        <p:nvSpPr>
          <p:cNvPr id="96" name="Diagrama de flujo: combinar 95">
            <a:extLst>
              <a:ext uri="{FF2B5EF4-FFF2-40B4-BE49-F238E27FC236}">
                <a16:creationId xmlns:a16="http://schemas.microsoft.com/office/drawing/2014/main" id="{DBA9D406-BEED-4841-B676-F1B49DEAB9BB}"/>
              </a:ext>
            </a:extLst>
          </p:cNvPr>
          <p:cNvSpPr/>
          <p:nvPr/>
        </p:nvSpPr>
        <p:spPr>
          <a:xfrm>
            <a:off x="3350990" y="1360662"/>
            <a:ext cx="113304" cy="114561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7" name="Rectángulo 96">
            <a:extLst>
              <a:ext uri="{FF2B5EF4-FFF2-40B4-BE49-F238E27FC236}">
                <a16:creationId xmlns:a16="http://schemas.microsoft.com/office/drawing/2014/main" id="{AD1EC46C-4E00-4BA5-9C35-047B70EDB4D8}"/>
              </a:ext>
            </a:extLst>
          </p:cNvPr>
          <p:cNvSpPr/>
          <p:nvPr/>
        </p:nvSpPr>
        <p:spPr>
          <a:xfrm>
            <a:off x="2015306" y="1538241"/>
            <a:ext cx="1574139" cy="2701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CL" sz="1000" dirty="0">
              <a:solidFill>
                <a:schemeClr val="tx1"/>
              </a:solidFill>
            </a:endParaRPr>
          </a:p>
          <a:p>
            <a:pPr algn="just"/>
            <a:endParaRPr lang="es-CL" sz="1000" dirty="0">
              <a:solidFill>
                <a:schemeClr val="tx1"/>
              </a:solidFill>
            </a:endParaRPr>
          </a:p>
          <a:p>
            <a:pPr algn="just"/>
            <a:endParaRPr lang="es-CL" sz="1000" dirty="0">
              <a:solidFill>
                <a:schemeClr val="tx1"/>
              </a:solidFill>
            </a:endParaRPr>
          </a:p>
          <a:p>
            <a:pPr algn="just"/>
            <a:endParaRPr lang="es-CL" sz="1000" dirty="0">
              <a:solidFill>
                <a:schemeClr val="tx1"/>
              </a:solidFill>
            </a:endParaRPr>
          </a:p>
        </p:txBody>
      </p:sp>
      <p:sp>
        <p:nvSpPr>
          <p:cNvPr id="99" name="Rectángulo 98">
            <a:extLst>
              <a:ext uri="{FF2B5EF4-FFF2-40B4-BE49-F238E27FC236}">
                <a16:creationId xmlns:a16="http://schemas.microsoft.com/office/drawing/2014/main" id="{44FC1DA4-5C5B-4AA3-B8F9-9B9821ED12FE}"/>
              </a:ext>
            </a:extLst>
          </p:cNvPr>
          <p:cNvSpPr/>
          <p:nvPr/>
        </p:nvSpPr>
        <p:spPr>
          <a:xfrm>
            <a:off x="149296" y="828781"/>
            <a:ext cx="1559965" cy="424449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tx1"/>
                </a:solidFill>
              </a:rPr>
              <a:t>SELECCIONE TIPO DE CONECTIVIDAD</a:t>
            </a:r>
          </a:p>
        </p:txBody>
      </p:sp>
      <p:sp>
        <p:nvSpPr>
          <p:cNvPr id="101" name="Rectángulo 100">
            <a:extLst>
              <a:ext uri="{FF2B5EF4-FFF2-40B4-BE49-F238E27FC236}">
                <a16:creationId xmlns:a16="http://schemas.microsoft.com/office/drawing/2014/main" id="{429D42E6-4D53-415D-8CFB-B38EF81ED16F}"/>
              </a:ext>
            </a:extLst>
          </p:cNvPr>
          <p:cNvSpPr/>
          <p:nvPr/>
        </p:nvSpPr>
        <p:spPr>
          <a:xfrm>
            <a:off x="2000704" y="818341"/>
            <a:ext cx="1559965" cy="424449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tx1"/>
                </a:solidFill>
              </a:rPr>
              <a:t>SELECCIONE TIPO DE RESULTADOS</a:t>
            </a:r>
          </a:p>
        </p:txBody>
      </p:sp>
      <p:sp>
        <p:nvSpPr>
          <p:cNvPr id="103" name="Rectángulo 102">
            <a:extLst>
              <a:ext uri="{FF2B5EF4-FFF2-40B4-BE49-F238E27FC236}">
                <a16:creationId xmlns:a16="http://schemas.microsoft.com/office/drawing/2014/main" id="{ADFF2770-59C1-4691-AD26-3EE33EF3DAF7}"/>
              </a:ext>
            </a:extLst>
          </p:cNvPr>
          <p:cNvSpPr/>
          <p:nvPr/>
        </p:nvSpPr>
        <p:spPr>
          <a:xfrm>
            <a:off x="2081046" y="1604898"/>
            <a:ext cx="1434401" cy="237398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000" b="1" dirty="0">
                <a:solidFill>
                  <a:schemeClr val="tx1"/>
                </a:solidFill>
              </a:rPr>
              <a:t># Box individual</a:t>
            </a:r>
          </a:p>
        </p:txBody>
      </p:sp>
      <p:sp>
        <p:nvSpPr>
          <p:cNvPr id="104" name="Rectángulo 103">
            <a:extLst>
              <a:ext uri="{FF2B5EF4-FFF2-40B4-BE49-F238E27FC236}">
                <a16:creationId xmlns:a16="http://schemas.microsoft.com/office/drawing/2014/main" id="{0DAA3DD1-6E74-4D2C-A1F9-4E7F44CB6CB9}"/>
              </a:ext>
            </a:extLst>
          </p:cNvPr>
          <p:cNvSpPr/>
          <p:nvPr/>
        </p:nvSpPr>
        <p:spPr>
          <a:xfrm>
            <a:off x="2074322" y="2250339"/>
            <a:ext cx="1434401" cy="237398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000" b="1" dirty="0">
                <a:solidFill>
                  <a:schemeClr val="tx1"/>
                </a:solidFill>
              </a:rPr>
              <a:t># Agrupación boxes</a:t>
            </a:r>
          </a:p>
        </p:txBody>
      </p:sp>
      <p:sp>
        <p:nvSpPr>
          <p:cNvPr id="105" name="Diagrama de flujo: combinar 104">
            <a:extLst>
              <a:ext uri="{FF2B5EF4-FFF2-40B4-BE49-F238E27FC236}">
                <a16:creationId xmlns:a16="http://schemas.microsoft.com/office/drawing/2014/main" id="{FCD0018A-68AA-4078-B571-4A8FFDB901DE}"/>
              </a:ext>
            </a:extLst>
          </p:cNvPr>
          <p:cNvSpPr/>
          <p:nvPr/>
        </p:nvSpPr>
        <p:spPr>
          <a:xfrm>
            <a:off x="3338768" y="2303753"/>
            <a:ext cx="113304" cy="114561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8" name="Rectángulo 107">
            <a:extLst>
              <a:ext uri="{FF2B5EF4-FFF2-40B4-BE49-F238E27FC236}">
                <a16:creationId xmlns:a16="http://schemas.microsoft.com/office/drawing/2014/main" id="{160AB15F-D5F2-4F8A-9E6C-AF1629391419}"/>
              </a:ext>
            </a:extLst>
          </p:cNvPr>
          <p:cNvSpPr/>
          <p:nvPr/>
        </p:nvSpPr>
        <p:spPr>
          <a:xfrm>
            <a:off x="3335408" y="2487737"/>
            <a:ext cx="180000" cy="180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1" name="Rectángulo 110">
            <a:extLst>
              <a:ext uri="{FF2B5EF4-FFF2-40B4-BE49-F238E27FC236}">
                <a16:creationId xmlns:a16="http://schemas.microsoft.com/office/drawing/2014/main" id="{E0E1D009-DA6F-4AC1-9AC8-3996578E6E9E}"/>
              </a:ext>
            </a:extLst>
          </p:cNvPr>
          <p:cNvSpPr/>
          <p:nvPr/>
        </p:nvSpPr>
        <p:spPr>
          <a:xfrm>
            <a:off x="2255408" y="2841731"/>
            <a:ext cx="1080000" cy="180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800" b="1" dirty="0" err="1">
                <a:solidFill>
                  <a:schemeClr val="tx1"/>
                </a:solidFill>
              </a:rPr>
              <a:t>User</a:t>
            </a:r>
            <a:r>
              <a:rPr lang="es-CL" sz="800" b="1" dirty="0">
                <a:solidFill>
                  <a:schemeClr val="tx1"/>
                </a:solidFill>
              </a:rPr>
              <a:t> </a:t>
            </a:r>
            <a:r>
              <a:rPr lang="es-CL" sz="800" b="1" dirty="0" err="1">
                <a:solidFill>
                  <a:schemeClr val="tx1"/>
                </a:solidFill>
              </a:rPr>
              <a:t>defined</a:t>
            </a:r>
            <a:endParaRPr lang="es-CL" sz="800" b="1" dirty="0">
              <a:solidFill>
                <a:schemeClr val="tx1"/>
              </a:solidFill>
            </a:endParaRPr>
          </a:p>
        </p:txBody>
      </p:sp>
      <p:sp>
        <p:nvSpPr>
          <p:cNvPr id="116" name="Rectángulo 115">
            <a:extLst>
              <a:ext uri="{FF2B5EF4-FFF2-40B4-BE49-F238E27FC236}">
                <a16:creationId xmlns:a16="http://schemas.microsoft.com/office/drawing/2014/main" id="{FE0AA5FC-D774-423E-8170-D59FC8198462}"/>
              </a:ext>
            </a:extLst>
          </p:cNvPr>
          <p:cNvSpPr/>
          <p:nvPr/>
        </p:nvSpPr>
        <p:spPr>
          <a:xfrm>
            <a:off x="3867178" y="828232"/>
            <a:ext cx="671793" cy="424449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tx1"/>
                </a:solidFill>
              </a:rPr>
              <a:t>PALETA</a:t>
            </a:r>
          </a:p>
        </p:txBody>
      </p:sp>
      <p:pic>
        <p:nvPicPr>
          <p:cNvPr id="117" name="Imagen 116">
            <a:extLst>
              <a:ext uri="{FF2B5EF4-FFF2-40B4-BE49-F238E27FC236}">
                <a16:creationId xmlns:a16="http://schemas.microsoft.com/office/drawing/2014/main" id="{8E76C6F8-5DD9-4A10-8881-C4ADFC3FD8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5862" t="59613" r="43308" b="28430"/>
          <a:stretch/>
        </p:blipFill>
        <p:spPr>
          <a:xfrm rot="10800000">
            <a:off x="4268212" y="1369813"/>
            <a:ext cx="297731" cy="2688059"/>
          </a:xfrm>
          <a:prstGeom prst="rect">
            <a:avLst/>
          </a:prstGeom>
        </p:spPr>
      </p:pic>
      <p:sp>
        <p:nvSpPr>
          <p:cNvPr id="118" name="Rectángulo 117">
            <a:extLst>
              <a:ext uri="{FF2B5EF4-FFF2-40B4-BE49-F238E27FC236}">
                <a16:creationId xmlns:a16="http://schemas.microsoft.com/office/drawing/2014/main" id="{26FB0FEE-6A58-4503-84A5-89D55451C898}"/>
              </a:ext>
            </a:extLst>
          </p:cNvPr>
          <p:cNvSpPr/>
          <p:nvPr/>
        </p:nvSpPr>
        <p:spPr>
          <a:xfrm>
            <a:off x="3823337" y="1477641"/>
            <a:ext cx="506747" cy="169232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00" b="1" dirty="0">
                <a:solidFill>
                  <a:schemeClr val="tx1"/>
                </a:solidFill>
              </a:rPr>
              <a:t>100-90</a:t>
            </a:r>
          </a:p>
        </p:txBody>
      </p:sp>
      <p:sp>
        <p:nvSpPr>
          <p:cNvPr id="119" name="Rectángulo 118">
            <a:extLst>
              <a:ext uri="{FF2B5EF4-FFF2-40B4-BE49-F238E27FC236}">
                <a16:creationId xmlns:a16="http://schemas.microsoft.com/office/drawing/2014/main" id="{FAE4B42B-4042-4EB1-8E2C-96235366DE59}"/>
              </a:ext>
            </a:extLst>
          </p:cNvPr>
          <p:cNvSpPr/>
          <p:nvPr/>
        </p:nvSpPr>
        <p:spPr>
          <a:xfrm>
            <a:off x="3821466" y="1717314"/>
            <a:ext cx="506747" cy="169232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00" b="1" dirty="0">
                <a:solidFill>
                  <a:schemeClr val="tx1"/>
                </a:solidFill>
              </a:rPr>
              <a:t>90-80</a:t>
            </a:r>
          </a:p>
        </p:txBody>
      </p:sp>
      <p:sp>
        <p:nvSpPr>
          <p:cNvPr id="120" name="Rectángulo 119">
            <a:extLst>
              <a:ext uri="{FF2B5EF4-FFF2-40B4-BE49-F238E27FC236}">
                <a16:creationId xmlns:a16="http://schemas.microsoft.com/office/drawing/2014/main" id="{A1B7569E-C36A-47B5-8EB5-83B6FCAE7DDF}"/>
              </a:ext>
            </a:extLst>
          </p:cNvPr>
          <p:cNvSpPr/>
          <p:nvPr/>
        </p:nvSpPr>
        <p:spPr>
          <a:xfrm>
            <a:off x="3821466" y="1956987"/>
            <a:ext cx="506747" cy="169232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00" b="1" dirty="0">
                <a:solidFill>
                  <a:schemeClr val="tx1"/>
                </a:solidFill>
              </a:rPr>
              <a:t>80-70</a:t>
            </a:r>
          </a:p>
        </p:txBody>
      </p:sp>
      <p:sp>
        <p:nvSpPr>
          <p:cNvPr id="121" name="Rectángulo 120">
            <a:extLst>
              <a:ext uri="{FF2B5EF4-FFF2-40B4-BE49-F238E27FC236}">
                <a16:creationId xmlns:a16="http://schemas.microsoft.com/office/drawing/2014/main" id="{18BCF8F9-9E6D-4DCB-A688-B36FB8893E55}"/>
              </a:ext>
            </a:extLst>
          </p:cNvPr>
          <p:cNvSpPr/>
          <p:nvPr/>
        </p:nvSpPr>
        <p:spPr>
          <a:xfrm>
            <a:off x="3821466" y="2185999"/>
            <a:ext cx="506747" cy="169232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00" b="1" dirty="0">
                <a:solidFill>
                  <a:schemeClr val="tx1"/>
                </a:solidFill>
              </a:rPr>
              <a:t>70-60</a:t>
            </a:r>
          </a:p>
        </p:txBody>
      </p:sp>
      <p:sp>
        <p:nvSpPr>
          <p:cNvPr id="122" name="Rectángulo 121">
            <a:extLst>
              <a:ext uri="{FF2B5EF4-FFF2-40B4-BE49-F238E27FC236}">
                <a16:creationId xmlns:a16="http://schemas.microsoft.com/office/drawing/2014/main" id="{B0AFC22C-3C9D-4D85-9065-514A278C3F97}"/>
              </a:ext>
            </a:extLst>
          </p:cNvPr>
          <p:cNvSpPr/>
          <p:nvPr/>
        </p:nvSpPr>
        <p:spPr>
          <a:xfrm>
            <a:off x="3821466" y="2399106"/>
            <a:ext cx="506747" cy="169232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00" b="1" dirty="0">
                <a:solidFill>
                  <a:schemeClr val="tx1"/>
                </a:solidFill>
              </a:rPr>
              <a:t>60-50</a:t>
            </a:r>
          </a:p>
        </p:txBody>
      </p:sp>
      <p:sp>
        <p:nvSpPr>
          <p:cNvPr id="123" name="Rectángulo 122">
            <a:extLst>
              <a:ext uri="{FF2B5EF4-FFF2-40B4-BE49-F238E27FC236}">
                <a16:creationId xmlns:a16="http://schemas.microsoft.com/office/drawing/2014/main" id="{EE2541ED-DC27-45DD-84D2-583A109272A9}"/>
              </a:ext>
            </a:extLst>
          </p:cNvPr>
          <p:cNvSpPr/>
          <p:nvPr/>
        </p:nvSpPr>
        <p:spPr>
          <a:xfrm>
            <a:off x="3821466" y="2646843"/>
            <a:ext cx="506747" cy="169232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00" b="1" dirty="0">
                <a:solidFill>
                  <a:schemeClr val="tx1"/>
                </a:solidFill>
              </a:rPr>
              <a:t>50-40</a:t>
            </a:r>
          </a:p>
        </p:txBody>
      </p:sp>
      <p:sp>
        <p:nvSpPr>
          <p:cNvPr id="124" name="Rectángulo 123">
            <a:extLst>
              <a:ext uri="{FF2B5EF4-FFF2-40B4-BE49-F238E27FC236}">
                <a16:creationId xmlns:a16="http://schemas.microsoft.com/office/drawing/2014/main" id="{8AA0F721-580C-4504-BA9E-905DC88940AD}"/>
              </a:ext>
            </a:extLst>
          </p:cNvPr>
          <p:cNvSpPr/>
          <p:nvPr/>
        </p:nvSpPr>
        <p:spPr>
          <a:xfrm>
            <a:off x="3821466" y="2873402"/>
            <a:ext cx="506747" cy="169232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00" b="1" dirty="0">
                <a:solidFill>
                  <a:schemeClr val="tx1"/>
                </a:solidFill>
              </a:rPr>
              <a:t>40-30</a:t>
            </a:r>
          </a:p>
        </p:txBody>
      </p:sp>
      <p:sp>
        <p:nvSpPr>
          <p:cNvPr id="125" name="Rectángulo 124">
            <a:extLst>
              <a:ext uri="{FF2B5EF4-FFF2-40B4-BE49-F238E27FC236}">
                <a16:creationId xmlns:a16="http://schemas.microsoft.com/office/drawing/2014/main" id="{221029BA-AD13-4DE6-8CA2-750F4EB4CE00}"/>
              </a:ext>
            </a:extLst>
          </p:cNvPr>
          <p:cNvSpPr/>
          <p:nvPr/>
        </p:nvSpPr>
        <p:spPr>
          <a:xfrm>
            <a:off x="3821466" y="3099961"/>
            <a:ext cx="506747" cy="169232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00" b="1" dirty="0">
                <a:solidFill>
                  <a:schemeClr val="tx1"/>
                </a:solidFill>
              </a:rPr>
              <a:t>30-20</a:t>
            </a:r>
          </a:p>
        </p:txBody>
      </p:sp>
      <p:sp>
        <p:nvSpPr>
          <p:cNvPr id="126" name="Rectángulo 125">
            <a:extLst>
              <a:ext uri="{FF2B5EF4-FFF2-40B4-BE49-F238E27FC236}">
                <a16:creationId xmlns:a16="http://schemas.microsoft.com/office/drawing/2014/main" id="{C226CD39-1180-4F89-8A6E-9C7F5F4445ED}"/>
              </a:ext>
            </a:extLst>
          </p:cNvPr>
          <p:cNvSpPr/>
          <p:nvPr/>
        </p:nvSpPr>
        <p:spPr>
          <a:xfrm>
            <a:off x="3821466" y="3337828"/>
            <a:ext cx="506747" cy="169232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00" b="1" dirty="0">
                <a:solidFill>
                  <a:schemeClr val="tx1"/>
                </a:solidFill>
              </a:rPr>
              <a:t>20-10</a:t>
            </a:r>
          </a:p>
        </p:txBody>
      </p:sp>
      <p:sp>
        <p:nvSpPr>
          <p:cNvPr id="127" name="Rectángulo 126">
            <a:extLst>
              <a:ext uri="{FF2B5EF4-FFF2-40B4-BE49-F238E27FC236}">
                <a16:creationId xmlns:a16="http://schemas.microsoft.com/office/drawing/2014/main" id="{53119D54-0B9F-44FA-AA65-A08FE105DFB1}"/>
              </a:ext>
            </a:extLst>
          </p:cNvPr>
          <p:cNvSpPr/>
          <p:nvPr/>
        </p:nvSpPr>
        <p:spPr>
          <a:xfrm>
            <a:off x="3821466" y="3571126"/>
            <a:ext cx="506747" cy="169232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00" b="1" dirty="0">
                <a:solidFill>
                  <a:schemeClr val="tx1"/>
                </a:solidFill>
              </a:rPr>
              <a:t>10-0</a:t>
            </a:r>
          </a:p>
        </p:txBody>
      </p:sp>
      <p:sp>
        <p:nvSpPr>
          <p:cNvPr id="128" name="Rectángulo 127">
            <a:extLst>
              <a:ext uri="{FF2B5EF4-FFF2-40B4-BE49-F238E27FC236}">
                <a16:creationId xmlns:a16="http://schemas.microsoft.com/office/drawing/2014/main" id="{5EC51EF1-4E91-42F6-B117-C3F7DEBBC869}"/>
              </a:ext>
            </a:extLst>
          </p:cNvPr>
          <p:cNvSpPr/>
          <p:nvPr/>
        </p:nvSpPr>
        <p:spPr>
          <a:xfrm>
            <a:off x="3821466" y="3798924"/>
            <a:ext cx="506747" cy="169232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29" name="Rectángulo 128">
            <a:extLst>
              <a:ext uri="{FF2B5EF4-FFF2-40B4-BE49-F238E27FC236}">
                <a16:creationId xmlns:a16="http://schemas.microsoft.com/office/drawing/2014/main" id="{A3459372-DD0F-44C2-AC65-E32A8D299C51}"/>
              </a:ext>
            </a:extLst>
          </p:cNvPr>
          <p:cNvSpPr/>
          <p:nvPr/>
        </p:nvSpPr>
        <p:spPr>
          <a:xfrm>
            <a:off x="3840127" y="4075595"/>
            <a:ext cx="698843" cy="293472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000" b="1" dirty="0">
                <a:solidFill>
                  <a:schemeClr val="tx1"/>
                </a:solidFill>
              </a:rPr>
              <a:t>Otras</a:t>
            </a:r>
          </a:p>
          <a:p>
            <a:r>
              <a:rPr lang="es-CL" sz="1000" b="1" dirty="0">
                <a:solidFill>
                  <a:schemeClr val="tx1"/>
                </a:solidFill>
              </a:rPr>
              <a:t>paletas</a:t>
            </a:r>
          </a:p>
        </p:txBody>
      </p:sp>
      <p:sp>
        <p:nvSpPr>
          <p:cNvPr id="130" name="Diagrama de flujo: combinar 129">
            <a:extLst>
              <a:ext uri="{FF2B5EF4-FFF2-40B4-BE49-F238E27FC236}">
                <a16:creationId xmlns:a16="http://schemas.microsoft.com/office/drawing/2014/main" id="{BB8BA740-23FE-4068-8CA0-6246C855BBE1}"/>
              </a:ext>
            </a:extLst>
          </p:cNvPr>
          <p:cNvSpPr/>
          <p:nvPr/>
        </p:nvSpPr>
        <p:spPr>
          <a:xfrm>
            <a:off x="4360425" y="4165050"/>
            <a:ext cx="113304" cy="114561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2" name="Rectángulo 131">
            <a:extLst>
              <a:ext uri="{FF2B5EF4-FFF2-40B4-BE49-F238E27FC236}">
                <a16:creationId xmlns:a16="http://schemas.microsoft.com/office/drawing/2014/main" id="{61194939-1189-4C47-A9E8-34C0A1F1F74A}"/>
              </a:ext>
            </a:extLst>
          </p:cNvPr>
          <p:cNvSpPr/>
          <p:nvPr/>
        </p:nvSpPr>
        <p:spPr>
          <a:xfrm>
            <a:off x="3337719" y="2664952"/>
            <a:ext cx="180000" cy="180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3" name="Rectángulo 132">
            <a:extLst>
              <a:ext uri="{FF2B5EF4-FFF2-40B4-BE49-F238E27FC236}">
                <a16:creationId xmlns:a16="http://schemas.microsoft.com/office/drawing/2014/main" id="{FDD72BDB-FCDD-40E4-9F86-E5C46477C05F}"/>
              </a:ext>
            </a:extLst>
          </p:cNvPr>
          <p:cNvSpPr/>
          <p:nvPr/>
        </p:nvSpPr>
        <p:spPr>
          <a:xfrm>
            <a:off x="3338568" y="2846080"/>
            <a:ext cx="180000" cy="180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34" name="Rectángulo 133">
            <a:extLst>
              <a:ext uri="{FF2B5EF4-FFF2-40B4-BE49-F238E27FC236}">
                <a16:creationId xmlns:a16="http://schemas.microsoft.com/office/drawing/2014/main" id="{92F71042-C836-40C7-B654-43A6F466EC66}"/>
              </a:ext>
            </a:extLst>
          </p:cNvPr>
          <p:cNvSpPr/>
          <p:nvPr/>
        </p:nvSpPr>
        <p:spPr>
          <a:xfrm>
            <a:off x="2258210" y="3656933"/>
            <a:ext cx="1080000" cy="180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800" b="1" dirty="0">
                <a:solidFill>
                  <a:schemeClr val="tx1"/>
                </a:solidFill>
              </a:rPr>
              <a:t>Pre- defined  boxes </a:t>
            </a:r>
          </a:p>
        </p:txBody>
      </p:sp>
      <p:sp>
        <p:nvSpPr>
          <p:cNvPr id="135" name="Diagrama de flujo: combinar 134">
            <a:extLst>
              <a:ext uri="{FF2B5EF4-FFF2-40B4-BE49-F238E27FC236}">
                <a16:creationId xmlns:a16="http://schemas.microsoft.com/office/drawing/2014/main" id="{5DD0D219-7B6B-40F9-A5D6-345FE6F38187}"/>
              </a:ext>
            </a:extLst>
          </p:cNvPr>
          <p:cNvSpPr/>
          <p:nvPr/>
        </p:nvSpPr>
        <p:spPr>
          <a:xfrm>
            <a:off x="3237366" y="3703206"/>
            <a:ext cx="72000" cy="72000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6" name="Rectángulo 135">
            <a:extLst>
              <a:ext uri="{FF2B5EF4-FFF2-40B4-BE49-F238E27FC236}">
                <a16:creationId xmlns:a16="http://schemas.microsoft.com/office/drawing/2014/main" id="{7AA506AA-2AA0-491B-BCEE-3F309C204E3C}"/>
              </a:ext>
            </a:extLst>
          </p:cNvPr>
          <p:cNvSpPr/>
          <p:nvPr/>
        </p:nvSpPr>
        <p:spPr>
          <a:xfrm>
            <a:off x="2767935" y="3837706"/>
            <a:ext cx="572531" cy="123569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800" dirty="0">
                <a:solidFill>
                  <a:schemeClr val="tx1"/>
                </a:solidFill>
              </a:rPr>
              <a:t>Barrio 1A</a:t>
            </a:r>
          </a:p>
        </p:txBody>
      </p:sp>
      <p:sp>
        <p:nvSpPr>
          <p:cNvPr id="139" name="Rectángulo 138">
            <a:extLst>
              <a:ext uri="{FF2B5EF4-FFF2-40B4-BE49-F238E27FC236}">
                <a16:creationId xmlns:a16="http://schemas.microsoft.com/office/drawing/2014/main" id="{C392E313-159B-40A7-8C96-1D0E1335F1B7}"/>
              </a:ext>
            </a:extLst>
          </p:cNvPr>
          <p:cNvSpPr/>
          <p:nvPr/>
        </p:nvSpPr>
        <p:spPr>
          <a:xfrm>
            <a:off x="2769410" y="3959670"/>
            <a:ext cx="572531" cy="123569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800" dirty="0">
                <a:solidFill>
                  <a:schemeClr val="tx1"/>
                </a:solidFill>
              </a:rPr>
              <a:t>Barrio 1B</a:t>
            </a:r>
          </a:p>
        </p:txBody>
      </p:sp>
      <p:sp>
        <p:nvSpPr>
          <p:cNvPr id="140" name="Rectángulo 139">
            <a:extLst>
              <a:ext uri="{FF2B5EF4-FFF2-40B4-BE49-F238E27FC236}">
                <a16:creationId xmlns:a16="http://schemas.microsoft.com/office/drawing/2014/main" id="{56370395-0F90-4643-BD09-67F848E3176B}"/>
              </a:ext>
            </a:extLst>
          </p:cNvPr>
          <p:cNvSpPr/>
          <p:nvPr/>
        </p:nvSpPr>
        <p:spPr>
          <a:xfrm>
            <a:off x="2769410" y="4084367"/>
            <a:ext cx="572531" cy="123569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800" dirty="0">
                <a:solidFill>
                  <a:schemeClr val="tx1"/>
                </a:solidFill>
              </a:rPr>
              <a:t>Barrio 2</a:t>
            </a:r>
          </a:p>
        </p:txBody>
      </p:sp>
      <p:sp>
        <p:nvSpPr>
          <p:cNvPr id="143" name="Rectángulo 142">
            <a:extLst>
              <a:ext uri="{FF2B5EF4-FFF2-40B4-BE49-F238E27FC236}">
                <a16:creationId xmlns:a16="http://schemas.microsoft.com/office/drawing/2014/main" id="{1D6192FC-75D3-4076-8110-F2697CDD8701}"/>
              </a:ext>
            </a:extLst>
          </p:cNvPr>
          <p:cNvSpPr/>
          <p:nvPr/>
        </p:nvSpPr>
        <p:spPr>
          <a:xfrm>
            <a:off x="2029243" y="4310936"/>
            <a:ext cx="1536971" cy="2389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000" b="1" dirty="0">
                <a:solidFill>
                  <a:schemeClr val="tx1"/>
                </a:solidFill>
              </a:rPr>
              <a:t>MATRIZ RESIDENCIA</a:t>
            </a:r>
          </a:p>
        </p:txBody>
      </p:sp>
      <p:sp>
        <p:nvSpPr>
          <p:cNvPr id="144" name="Rectángulo 143">
            <a:extLst>
              <a:ext uri="{FF2B5EF4-FFF2-40B4-BE49-F238E27FC236}">
                <a16:creationId xmlns:a16="http://schemas.microsoft.com/office/drawing/2014/main" id="{F4214E7C-FEF2-4041-ADA7-1B08EBFE37F8}"/>
              </a:ext>
            </a:extLst>
          </p:cNvPr>
          <p:cNvSpPr/>
          <p:nvPr/>
        </p:nvSpPr>
        <p:spPr>
          <a:xfrm>
            <a:off x="2029243" y="4622726"/>
            <a:ext cx="1536971" cy="2389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000" b="1" dirty="0">
                <a:solidFill>
                  <a:schemeClr val="tx1"/>
                </a:solidFill>
              </a:rPr>
              <a:t>OVERLAPPING MATRIX</a:t>
            </a:r>
          </a:p>
        </p:txBody>
      </p:sp>
      <p:sp>
        <p:nvSpPr>
          <p:cNvPr id="148" name="Rectángulo 147">
            <a:extLst>
              <a:ext uri="{FF2B5EF4-FFF2-40B4-BE49-F238E27FC236}">
                <a16:creationId xmlns:a16="http://schemas.microsoft.com/office/drawing/2014/main" id="{E37D1AC3-1D7E-487E-B1C7-B166C5421EDD}"/>
              </a:ext>
            </a:extLst>
          </p:cNvPr>
          <p:cNvSpPr/>
          <p:nvPr/>
        </p:nvSpPr>
        <p:spPr>
          <a:xfrm>
            <a:off x="4894253" y="5555185"/>
            <a:ext cx="1478858" cy="233792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tx1"/>
                </a:solidFill>
              </a:rPr>
              <a:t>LONG	LAT</a:t>
            </a:r>
          </a:p>
        </p:txBody>
      </p:sp>
      <p:sp>
        <p:nvSpPr>
          <p:cNvPr id="149" name="Rectángulo 148">
            <a:extLst>
              <a:ext uri="{FF2B5EF4-FFF2-40B4-BE49-F238E27FC236}">
                <a16:creationId xmlns:a16="http://schemas.microsoft.com/office/drawing/2014/main" id="{7AA6C943-3793-4872-A7EA-C933B009A473}"/>
              </a:ext>
            </a:extLst>
          </p:cNvPr>
          <p:cNvSpPr/>
          <p:nvPr/>
        </p:nvSpPr>
        <p:spPr>
          <a:xfrm>
            <a:off x="4894253" y="5784047"/>
            <a:ext cx="1478858" cy="233792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>
                <a:solidFill>
                  <a:schemeClr val="tx1"/>
                </a:solidFill>
              </a:rPr>
              <a:t>-73,1252             -42,2218</a:t>
            </a:r>
          </a:p>
        </p:txBody>
      </p:sp>
      <p:sp>
        <p:nvSpPr>
          <p:cNvPr id="152" name="Diagrama de flujo: combinar 151">
            <a:extLst>
              <a:ext uri="{FF2B5EF4-FFF2-40B4-BE49-F238E27FC236}">
                <a16:creationId xmlns:a16="http://schemas.microsoft.com/office/drawing/2014/main" id="{E1BA32D6-9F07-4C83-A68B-2A290C0C008C}"/>
              </a:ext>
            </a:extLst>
          </p:cNvPr>
          <p:cNvSpPr/>
          <p:nvPr/>
        </p:nvSpPr>
        <p:spPr>
          <a:xfrm>
            <a:off x="3226304" y="2884329"/>
            <a:ext cx="72000" cy="72000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3" name="Rectángulo 152">
            <a:extLst>
              <a:ext uri="{FF2B5EF4-FFF2-40B4-BE49-F238E27FC236}">
                <a16:creationId xmlns:a16="http://schemas.microsoft.com/office/drawing/2014/main" id="{3BBB476D-5988-4401-B615-6E2BB354B70A}"/>
              </a:ext>
            </a:extLst>
          </p:cNvPr>
          <p:cNvSpPr/>
          <p:nvPr/>
        </p:nvSpPr>
        <p:spPr>
          <a:xfrm>
            <a:off x="2476588" y="3027050"/>
            <a:ext cx="864000" cy="144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800" dirty="0">
                <a:solidFill>
                  <a:schemeClr val="tx1"/>
                </a:solidFill>
              </a:rPr>
              <a:t>Select Long - Lat</a:t>
            </a:r>
          </a:p>
        </p:txBody>
      </p:sp>
      <p:sp>
        <p:nvSpPr>
          <p:cNvPr id="154" name="Rectángulo 153">
            <a:extLst>
              <a:ext uri="{FF2B5EF4-FFF2-40B4-BE49-F238E27FC236}">
                <a16:creationId xmlns:a16="http://schemas.microsoft.com/office/drawing/2014/main" id="{CB360319-BABC-48C9-A75D-CD197DC55858}"/>
              </a:ext>
            </a:extLst>
          </p:cNvPr>
          <p:cNvSpPr/>
          <p:nvPr/>
        </p:nvSpPr>
        <p:spPr>
          <a:xfrm>
            <a:off x="2476588" y="3169866"/>
            <a:ext cx="864000" cy="144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800" dirty="0">
                <a:solidFill>
                  <a:schemeClr val="tx1"/>
                </a:solidFill>
              </a:rPr>
              <a:t>Select Manually</a:t>
            </a:r>
          </a:p>
        </p:txBody>
      </p:sp>
      <p:sp>
        <p:nvSpPr>
          <p:cNvPr id="155" name="Rectángulo 154">
            <a:extLst>
              <a:ext uri="{FF2B5EF4-FFF2-40B4-BE49-F238E27FC236}">
                <a16:creationId xmlns:a16="http://schemas.microsoft.com/office/drawing/2014/main" id="{576CCB08-CA9D-4969-A5D1-D8DBAEA08150}"/>
              </a:ext>
            </a:extLst>
          </p:cNvPr>
          <p:cNvSpPr/>
          <p:nvPr/>
        </p:nvSpPr>
        <p:spPr>
          <a:xfrm>
            <a:off x="4876838" y="801336"/>
            <a:ext cx="1440000" cy="224134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200" b="1" dirty="0">
                <a:solidFill>
                  <a:schemeClr val="tx1"/>
                </a:solidFill>
              </a:rPr>
              <a:t>PROBABILITY </a:t>
            </a:r>
          </a:p>
        </p:txBody>
      </p:sp>
      <p:sp>
        <p:nvSpPr>
          <p:cNvPr id="156" name="Rectángulo 155">
            <a:extLst>
              <a:ext uri="{FF2B5EF4-FFF2-40B4-BE49-F238E27FC236}">
                <a16:creationId xmlns:a16="http://schemas.microsoft.com/office/drawing/2014/main" id="{1ED5D395-C77D-48DC-896D-6358515D34AE}"/>
              </a:ext>
            </a:extLst>
          </p:cNvPr>
          <p:cNvSpPr/>
          <p:nvPr/>
        </p:nvSpPr>
        <p:spPr>
          <a:xfrm>
            <a:off x="5839061" y="798158"/>
            <a:ext cx="468000" cy="226929"/>
          </a:xfrm>
          <a:prstGeom prst="rect">
            <a:avLst/>
          </a:prstGeom>
          <a:noFill/>
          <a:ln w="63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1000" b="1" dirty="0">
                <a:solidFill>
                  <a:schemeClr val="tx1"/>
                </a:solidFill>
              </a:rPr>
              <a:t>15%</a:t>
            </a:r>
          </a:p>
        </p:txBody>
      </p:sp>
      <p:sp>
        <p:nvSpPr>
          <p:cNvPr id="157" name="Rectángulo 156">
            <a:extLst>
              <a:ext uri="{FF2B5EF4-FFF2-40B4-BE49-F238E27FC236}">
                <a16:creationId xmlns:a16="http://schemas.microsoft.com/office/drawing/2014/main" id="{EC90337C-A2A6-433A-8173-EE144976AD2F}"/>
              </a:ext>
            </a:extLst>
          </p:cNvPr>
          <p:cNvSpPr/>
          <p:nvPr/>
        </p:nvSpPr>
        <p:spPr>
          <a:xfrm>
            <a:off x="2283601" y="5025085"/>
            <a:ext cx="1076603" cy="4575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tx1"/>
                </a:solidFill>
              </a:rPr>
              <a:t>MOSTRAR RESULTADOS</a:t>
            </a:r>
          </a:p>
        </p:txBody>
      </p:sp>
      <p:sp>
        <p:nvSpPr>
          <p:cNvPr id="158" name="Rectángulo 157">
            <a:extLst>
              <a:ext uri="{FF2B5EF4-FFF2-40B4-BE49-F238E27FC236}">
                <a16:creationId xmlns:a16="http://schemas.microsoft.com/office/drawing/2014/main" id="{470DB930-AC90-4039-9E7C-D312A438C780}"/>
              </a:ext>
            </a:extLst>
          </p:cNvPr>
          <p:cNvSpPr/>
          <p:nvPr/>
        </p:nvSpPr>
        <p:spPr>
          <a:xfrm>
            <a:off x="4888872" y="1117152"/>
            <a:ext cx="1426157" cy="224134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200" b="1" dirty="0">
                <a:solidFill>
                  <a:schemeClr val="tx1"/>
                </a:solidFill>
              </a:rPr>
              <a:t>PARTICLE AGE</a:t>
            </a:r>
          </a:p>
        </p:txBody>
      </p:sp>
      <p:sp>
        <p:nvSpPr>
          <p:cNvPr id="160" name="Rectángulo 159">
            <a:extLst>
              <a:ext uri="{FF2B5EF4-FFF2-40B4-BE49-F238E27FC236}">
                <a16:creationId xmlns:a16="http://schemas.microsoft.com/office/drawing/2014/main" id="{01056412-E4C6-4CA3-A222-F6BB28E694BA}"/>
              </a:ext>
            </a:extLst>
          </p:cNvPr>
          <p:cNvSpPr/>
          <p:nvPr/>
        </p:nvSpPr>
        <p:spPr>
          <a:xfrm>
            <a:off x="4888872" y="1341287"/>
            <a:ext cx="1426157" cy="919118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sz="1200" b="1" dirty="0">
              <a:solidFill>
                <a:schemeClr val="tx1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7B46CC0-B475-4739-8FBF-9F9B600AC334}"/>
              </a:ext>
            </a:extLst>
          </p:cNvPr>
          <p:cNvSpPr/>
          <p:nvPr/>
        </p:nvSpPr>
        <p:spPr>
          <a:xfrm>
            <a:off x="5120474" y="2131520"/>
            <a:ext cx="994299" cy="1029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00" dirty="0">
                <a:solidFill>
                  <a:schemeClr val="tx1"/>
                </a:solidFill>
              </a:rPr>
              <a:t>Edad</a:t>
            </a:r>
          </a:p>
        </p:txBody>
      </p:sp>
      <p:sp>
        <p:nvSpPr>
          <p:cNvPr id="162" name="Rectángulo 161">
            <a:extLst>
              <a:ext uri="{FF2B5EF4-FFF2-40B4-BE49-F238E27FC236}">
                <a16:creationId xmlns:a16="http://schemas.microsoft.com/office/drawing/2014/main" id="{8B0A5F97-C516-4D42-9B86-FFBD53637A4C}"/>
              </a:ext>
            </a:extLst>
          </p:cNvPr>
          <p:cNvSpPr/>
          <p:nvPr/>
        </p:nvSpPr>
        <p:spPr>
          <a:xfrm rot="16200000">
            <a:off x="4576770" y="1668263"/>
            <a:ext cx="765213" cy="126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00" dirty="0">
                <a:solidFill>
                  <a:schemeClr val="tx1"/>
                </a:solidFill>
              </a:rPr>
              <a:t>% partículas</a:t>
            </a:r>
          </a:p>
        </p:txBody>
      </p:sp>
      <p:sp>
        <p:nvSpPr>
          <p:cNvPr id="164" name="Rectángulo 163">
            <a:extLst>
              <a:ext uri="{FF2B5EF4-FFF2-40B4-BE49-F238E27FC236}">
                <a16:creationId xmlns:a16="http://schemas.microsoft.com/office/drawing/2014/main" id="{6E899412-8946-4908-AE44-4D9ED5C4C7E3}"/>
              </a:ext>
            </a:extLst>
          </p:cNvPr>
          <p:cNvSpPr/>
          <p:nvPr/>
        </p:nvSpPr>
        <p:spPr>
          <a:xfrm>
            <a:off x="4896694" y="2369676"/>
            <a:ext cx="1426157" cy="224134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200" b="1" dirty="0">
                <a:solidFill>
                  <a:schemeClr val="tx1"/>
                </a:solidFill>
              </a:rPr>
              <a:t>Concentración</a:t>
            </a:r>
          </a:p>
        </p:txBody>
      </p:sp>
      <p:sp>
        <p:nvSpPr>
          <p:cNvPr id="165" name="Rectángulo 164">
            <a:extLst>
              <a:ext uri="{FF2B5EF4-FFF2-40B4-BE49-F238E27FC236}">
                <a16:creationId xmlns:a16="http://schemas.microsoft.com/office/drawing/2014/main" id="{E29AFADB-DC06-4253-906E-424F30B99B33}"/>
              </a:ext>
            </a:extLst>
          </p:cNvPr>
          <p:cNvSpPr/>
          <p:nvPr/>
        </p:nvSpPr>
        <p:spPr>
          <a:xfrm>
            <a:off x="4896694" y="2593811"/>
            <a:ext cx="1426157" cy="919118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sz="1200" b="1" dirty="0">
              <a:solidFill>
                <a:schemeClr val="tx1"/>
              </a:solidFill>
            </a:endParaRPr>
          </a:p>
        </p:txBody>
      </p:sp>
      <p:sp>
        <p:nvSpPr>
          <p:cNvPr id="167" name="Rectángulo 166">
            <a:extLst>
              <a:ext uri="{FF2B5EF4-FFF2-40B4-BE49-F238E27FC236}">
                <a16:creationId xmlns:a16="http://schemas.microsoft.com/office/drawing/2014/main" id="{70089923-3C3A-4A07-932C-21198FE3DE8F}"/>
              </a:ext>
            </a:extLst>
          </p:cNvPr>
          <p:cNvSpPr/>
          <p:nvPr/>
        </p:nvSpPr>
        <p:spPr>
          <a:xfrm>
            <a:off x="4903913" y="3385714"/>
            <a:ext cx="1440000" cy="1029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00" dirty="0">
                <a:solidFill>
                  <a:schemeClr val="tx1"/>
                </a:solidFill>
              </a:rPr>
              <a:t>Tiempo (0-Horizonte Máx)</a:t>
            </a:r>
          </a:p>
        </p:txBody>
      </p:sp>
      <p:sp>
        <p:nvSpPr>
          <p:cNvPr id="168" name="Rectángulo 167">
            <a:extLst>
              <a:ext uri="{FF2B5EF4-FFF2-40B4-BE49-F238E27FC236}">
                <a16:creationId xmlns:a16="http://schemas.microsoft.com/office/drawing/2014/main" id="{2CCA3364-3D62-49EE-BEB0-0EF8B633CB7F}"/>
              </a:ext>
            </a:extLst>
          </p:cNvPr>
          <p:cNvSpPr/>
          <p:nvPr/>
        </p:nvSpPr>
        <p:spPr>
          <a:xfrm rot="16200000">
            <a:off x="4506378" y="2927054"/>
            <a:ext cx="905594" cy="126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00" dirty="0">
                <a:solidFill>
                  <a:schemeClr val="tx1"/>
                </a:solidFill>
              </a:rPr>
              <a:t>partículas/m3</a:t>
            </a:r>
          </a:p>
        </p:txBody>
      </p:sp>
      <p:sp>
        <p:nvSpPr>
          <p:cNvPr id="173" name="Rectángulo 172">
            <a:extLst>
              <a:ext uri="{FF2B5EF4-FFF2-40B4-BE49-F238E27FC236}">
                <a16:creationId xmlns:a16="http://schemas.microsoft.com/office/drawing/2014/main" id="{F4C0F13F-8D48-4BE0-8022-87F3B5015188}"/>
              </a:ext>
            </a:extLst>
          </p:cNvPr>
          <p:cNvSpPr/>
          <p:nvPr/>
        </p:nvSpPr>
        <p:spPr>
          <a:xfrm>
            <a:off x="4896694" y="3512428"/>
            <a:ext cx="1426157" cy="919118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sz="1200" b="1" dirty="0">
              <a:solidFill>
                <a:schemeClr val="tx1"/>
              </a:solidFill>
            </a:endParaRPr>
          </a:p>
        </p:txBody>
      </p:sp>
      <p:sp>
        <p:nvSpPr>
          <p:cNvPr id="176" name="Rectángulo 175">
            <a:extLst>
              <a:ext uri="{FF2B5EF4-FFF2-40B4-BE49-F238E27FC236}">
                <a16:creationId xmlns:a16="http://schemas.microsoft.com/office/drawing/2014/main" id="{3E3233FC-0A2D-406F-B2FF-A9F9362950E9}"/>
              </a:ext>
            </a:extLst>
          </p:cNvPr>
          <p:cNvSpPr/>
          <p:nvPr/>
        </p:nvSpPr>
        <p:spPr>
          <a:xfrm rot="16200000">
            <a:off x="4584592" y="3839404"/>
            <a:ext cx="765213" cy="126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00" dirty="0">
                <a:solidFill>
                  <a:schemeClr val="tx1"/>
                </a:solidFill>
              </a:rPr>
              <a:t>masa/m3</a:t>
            </a:r>
          </a:p>
        </p:txBody>
      </p:sp>
      <p:pic>
        <p:nvPicPr>
          <p:cNvPr id="177" name="Imagen 176">
            <a:extLst>
              <a:ext uri="{FF2B5EF4-FFF2-40B4-BE49-F238E27FC236}">
                <a16:creationId xmlns:a16="http://schemas.microsoft.com/office/drawing/2014/main" id="{6D8165BF-E44E-47B9-B0BF-03D25A748AE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410" t="61415" r="45571" b="27841"/>
          <a:stretch/>
        </p:blipFill>
        <p:spPr>
          <a:xfrm>
            <a:off x="5048067" y="2637085"/>
            <a:ext cx="1221519" cy="736847"/>
          </a:xfrm>
          <a:prstGeom prst="rect">
            <a:avLst/>
          </a:prstGeom>
        </p:spPr>
      </p:pic>
      <p:pic>
        <p:nvPicPr>
          <p:cNvPr id="178" name="Imagen 177">
            <a:extLst>
              <a:ext uri="{FF2B5EF4-FFF2-40B4-BE49-F238E27FC236}">
                <a16:creationId xmlns:a16="http://schemas.microsoft.com/office/drawing/2014/main" id="{A310493D-8880-4EA7-ABED-BF588FE2704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5571" t="61415" r="44972" b="27841"/>
          <a:stretch/>
        </p:blipFill>
        <p:spPr>
          <a:xfrm>
            <a:off x="5091338" y="3536491"/>
            <a:ext cx="1153024" cy="736847"/>
          </a:xfrm>
          <a:prstGeom prst="rect">
            <a:avLst/>
          </a:prstGeom>
        </p:spPr>
      </p:pic>
      <p:sp>
        <p:nvSpPr>
          <p:cNvPr id="138" name="Rectángulo 137">
            <a:extLst>
              <a:ext uri="{FF2B5EF4-FFF2-40B4-BE49-F238E27FC236}">
                <a16:creationId xmlns:a16="http://schemas.microsoft.com/office/drawing/2014/main" id="{114CAA7F-73F0-4E79-8C94-1B26258042BF}"/>
              </a:ext>
            </a:extLst>
          </p:cNvPr>
          <p:cNvSpPr/>
          <p:nvPr/>
        </p:nvSpPr>
        <p:spPr>
          <a:xfrm>
            <a:off x="84750" y="6267275"/>
            <a:ext cx="4589654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000" dirty="0">
                <a:solidFill>
                  <a:schemeClr val="tx1"/>
                </a:solidFill>
              </a:rPr>
              <a:t>IFOP : Manuel Blanco Encalada – Valparaíso</a:t>
            </a:r>
          </a:p>
        </p:txBody>
      </p:sp>
      <p:sp>
        <p:nvSpPr>
          <p:cNvPr id="159" name="Rectángulo 158">
            <a:extLst>
              <a:ext uri="{FF2B5EF4-FFF2-40B4-BE49-F238E27FC236}">
                <a16:creationId xmlns:a16="http://schemas.microsoft.com/office/drawing/2014/main" id="{3B6FF2E1-57BC-4CBE-BEB3-6980D68D8695}"/>
              </a:ext>
            </a:extLst>
          </p:cNvPr>
          <p:cNvSpPr/>
          <p:nvPr/>
        </p:nvSpPr>
        <p:spPr>
          <a:xfrm>
            <a:off x="4903913" y="4276759"/>
            <a:ext cx="1440000" cy="1029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00" dirty="0">
                <a:solidFill>
                  <a:schemeClr val="tx1"/>
                </a:solidFill>
              </a:rPr>
              <a:t>Tiempo (0-Horizonte Máx)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78FB76C-9F9D-4B26-AAC7-03E3B95A1AD5}"/>
              </a:ext>
            </a:extLst>
          </p:cNvPr>
          <p:cNvSpPr/>
          <p:nvPr/>
        </p:nvSpPr>
        <p:spPr>
          <a:xfrm>
            <a:off x="7560000" y="1080000"/>
            <a:ext cx="3600000" cy="3600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B539C34D-4934-4863-A596-3C8AB65EE2F7}"/>
              </a:ext>
            </a:extLst>
          </p:cNvPr>
          <p:cNvCxnSpPr/>
          <p:nvPr/>
        </p:nvCxnSpPr>
        <p:spPr>
          <a:xfrm>
            <a:off x="774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ector recto 187">
            <a:extLst>
              <a:ext uri="{FF2B5EF4-FFF2-40B4-BE49-F238E27FC236}">
                <a16:creationId xmlns:a16="http://schemas.microsoft.com/office/drawing/2014/main" id="{E198C3AC-ACA2-4597-8419-9DCFB209538C}"/>
              </a:ext>
            </a:extLst>
          </p:cNvPr>
          <p:cNvCxnSpPr/>
          <p:nvPr/>
        </p:nvCxnSpPr>
        <p:spPr>
          <a:xfrm>
            <a:off x="792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ector recto 190">
            <a:extLst>
              <a:ext uri="{FF2B5EF4-FFF2-40B4-BE49-F238E27FC236}">
                <a16:creationId xmlns:a16="http://schemas.microsoft.com/office/drawing/2014/main" id="{47608561-6877-4273-A05D-4C8B5E402BEB}"/>
              </a:ext>
            </a:extLst>
          </p:cNvPr>
          <p:cNvCxnSpPr/>
          <p:nvPr/>
        </p:nvCxnSpPr>
        <p:spPr>
          <a:xfrm>
            <a:off x="810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ector recto 191">
            <a:extLst>
              <a:ext uri="{FF2B5EF4-FFF2-40B4-BE49-F238E27FC236}">
                <a16:creationId xmlns:a16="http://schemas.microsoft.com/office/drawing/2014/main" id="{C16771C6-BD12-49FF-A15C-3F47D4068746}"/>
              </a:ext>
            </a:extLst>
          </p:cNvPr>
          <p:cNvCxnSpPr/>
          <p:nvPr/>
        </p:nvCxnSpPr>
        <p:spPr>
          <a:xfrm>
            <a:off x="828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ector recto 192">
            <a:extLst>
              <a:ext uri="{FF2B5EF4-FFF2-40B4-BE49-F238E27FC236}">
                <a16:creationId xmlns:a16="http://schemas.microsoft.com/office/drawing/2014/main" id="{7FEF66B1-C464-450B-9AC6-A3CD2A988FE6}"/>
              </a:ext>
            </a:extLst>
          </p:cNvPr>
          <p:cNvCxnSpPr/>
          <p:nvPr/>
        </p:nvCxnSpPr>
        <p:spPr>
          <a:xfrm>
            <a:off x="846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ector recto 193">
            <a:extLst>
              <a:ext uri="{FF2B5EF4-FFF2-40B4-BE49-F238E27FC236}">
                <a16:creationId xmlns:a16="http://schemas.microsoft.com/office/drawing/2014/main" id="{E2E6D1DB-5321-4836-ABA3-7A02D5A0065A}"/>
              </a:ext>
            </a:extLst>
          </p:cNvPr>
          <p:cNvCxnSpPr/>
          <p:nvPr/>
        </p:nvCxnSpPr>
        <p:spPr>
          <a:xfrm>
            <a:off x="864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onector recto 194">
            <a:extLst>
              <a:ext uri="{FF2B5EF4-FFF2-40B4-BE49-F238E27FC236}">
                <a16:creationId xmlns:a16="http://schemas.microsoft.com/office/drawing/2014/main" id="{0D1FF16C-01E5-4863-9A61-58929EB4B703}"/>
              </a:ext>
            </a:extLst>
          </p:cNvPr>
          <p:cNvCxnSpPr/>
          <p:nvPr/>
        </p:nvCxnSpPr>
        <p:spPr>
          <a:xfrm>
            <a:off x="882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Conector recto 197">
            <a:extLst>
              <a:ext uri="{FF2B5EF4-FFF2-40B4-BE49-F238E27FC236}">
                <a16:creationId xmlns:a16="http://schemas.microsoft.com/office/drawing/2014/main" id="{E64123E8-E477-408C-9742-DB514E4D0922}"/>
              </a:ext>
            </a:extLst>
          </p:cNvPr>
          <p:cNvCxnSpPr/>
          <p:nvPr/>
        </p:nvCxnSpPr>
        <p:spPr>
          <a:xfrm>
            <a:off x="900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Conector recto 198">
            <a:extLst>
              <a:ext uri="{FF2B5EF4-FFF2-40B4-BE49-F238E27FC236}">
                <a16:creationId xmlns:a16="http://schemas.microsoft.com/office/drawing/2014/main" id="{D9AEEFE8-3961-4EFB-9F32-EF3D9933B8A4}"/>
              </a:ext>
            </a:extLst>
          </p:cNvPr>
          <p:cNvCxnSpPr/>
          <p:nvPr/>
        </p:nvCxnSpPr>
        <p:spPr>
          <a:xfrm>
            <a:off x="918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ector recto 199">
            <a:extLst>
              <a:ext uri="{FF2B5EF4-FFF2-40B4-BE49-F238E27FC236}">
                <a16:creationId xmlns:a16="http://schemas.microsoft.com/office/drawing/2014/main" id="{749B5C3B-6B23-4CF1-90CF-AC742B3CCE36}"/>
              </a:ext>
            </a:extLst>
          </p:cNvPr>
          <p:cNvCxnSpPr/>
          <p:nvPr/>
        </p:nvCxnSpPr>
        <p:spPr>
          <a:xfrm>
            <a:off x="936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Conector recto 200">
            <a:extLst>
              <a:ext uri="{FF2B5EF4-FFF2-40B4-BE49-F238E27FC236}">
                <a16:creationId xmlns:a16="http://schemas.microsoft.com/office/drawing/2014/main" id="{FD30C6AC-1911-4BFE-95A0-15C1E0AED014}"/>
              </a:ext>
            </a:extLst>
          </p:cNvPr>
          <p:cNvCxnSpPr/>
          <p:nvPr/>
        </p:nvCxnSpPr>
        <p:spPr>
          <a:xfrm>
            <a:off x="954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ector recto 201">
            <a:extLst>
              <a:ext uri="{FF2B5EF4-FFF2-40B4-BE49-F238E27FC236}">
                <a16:creationId xmlns:a16="http://schemas.microsoft.com/office/drawing/2014/main" id="{E3835BFF-FF96-4672-B595-6EBE6F0575A0}"/>
              </a:ext>
            </a:extLst>
          </p:cNvPr>
          <p:cNvCxnSpPr/>
          <p:nvPr/>
        </p:nvCxnSpPr>
        <p:spPr>
          <a:xfrm>
            <a:off x="972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ector recto 202">
            <a:extLst>
              <a:ext uri="{FF2B5EF4-FFF2-40B4-BE49-F238E27FC236}">
                <a16:creationId xmlns:a16="http://schemas.microsoft.com/office/drawing/2014/main" id="{9F93FBAF-217A-46B7-AF0E-409F450E14C1}"/>
              </a:ext>
            </a:extLst>
          </p:cNvPr>
          <p:cNvCxnSpPr/>
          <p:nvPr/>
        </p:nvCxnSpPr>
        <p:spPr>
          <a:xfrm>
            <a:off x="990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Conector recto 203">
            <a:extLst>
              <a:ext uri="{FF2B5EF4-FFF2-40B4-BE49-F238E27FC236}">
                <a16:creationId xmlns:a16="http://schemas.microsoft.com/office/drawing/2014/main" id="{0324A56D-1C5A-4AE2-8C3B-045148194268}"/>
              </a:ext>
            </a:extLst>
          </p:cNvPr>
          <p:cNvCxnSpPr/>
          <p:nvPr/>
        </p:nvCxnSpPr>
        <p:spPr>
          <a:xfrm>
            <a:off x="1008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Conector recto 204">
            <a:extLst>
              <a:ext uri="{FF2B5EF4-FFF2-40B4-BE49-F238E27FC236}">
                <a16:creationId xmlns:a16="http://schemas.microsoft.com/office/drawing/2014/main" id="{6EC6A402-F516-455D-BEAC-AA68B3F68F34}"/>
              </a:ext>
            </a:extLst>
          </p:cNvPr>
          <p:cNvCxnSpPr/>
          <p:nvPr/>
        </p:nvCxnSpPr>
        <p:spPr>
          <a:xfrm>
            <a:off x="1026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ector recto 205">
            <a:extLst>
              <a:ext uri="{FF2B5EF4-FFF2-40B4-BE49-F238E27FC236}">
                <a16:creationId xmlns:a16="http://schemas.microsoft.com/office/drawing/2014/main" id="{13616E3A-74F8-4F7E-82C7-FE68A8B9C4A5}"/>
              </a:ext>
            </a:extLst>
          </p:cNvPr>
          <p:cNvCxnSpPr/>
          <p:nvPr/>
        </p:nvCxnSpPr>
        <p:spPr>
          <a:xfrm>
            <a:off x="1044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ector recto 206">
            <a:extLst>
              <a:ext uri="{FF2B5EF4-FFF2-40B4-BE49-F238E27FC236}">
                <a16:creationId xmlns:a16="http://schemas.microsoft.com/office/drawing/2014/main" id="{D1C919A6-1523-4708-BC14-AED1BF47E9BB}"/>
              </a:ext>
            </a:extLst>
          </p:cNvPr>
          <p:cNvCxnSpPr/>
          <p:nvPr/>
        </p:nvCxnSpPr>
        <p:spPr>
          <a:xfrm>
            <a:off x="1062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onector recto 207">
            <a:extLst>
              <a:ext uri="{FF2B5EF4-FFF2-40B4-BE49-F238E27FC236}">
                <a16:creationId xmlns:a16="http://schemas.microsoft.com/office/drawing/2014/main" id="{FA5F1490-4AFF-4B2E-977E-8E03FD09DC46}"/>
              </a:ext>
            </a:extLst>
          </p:cNvPr>
          <p:cNvCxnSpPr/>
          <p:nvPr/>
        </p:nvCxnSpPr>
        <p:spPr>
          <a:xfrm>
            <a:off x="1080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onector recto 208">
            <a:extLst>
              <a:ext uri="{FF2B5EF4-FFF2-40B4-BE49-F238E27FC236}">
                <a16:creationId xmlns:a16="http://schemas.microsoft.com/office/drawing/2014/main" id="{FC857AC4-D2D2-477D-A5C3-E47F4054FFAC}"/>
              </a:ext>
            </a:extLst>
          </p:cNvPr>
          <p:cNvCxnSpPr/>
          <p:nvPr/>
        </p:nvCxnSpPr>
        <p:spPr>
          <a:xfrm>
            <a:off x="10980000" y="1080000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ector recto 209">
            <a:extLst>
              <a:ext uri="{FF2B5EF4-FFF2-40B4-BE49-F238E27FC236}">
                <a16:creationId xmlns:a16="http://schemas.microsoft.com/office/drawing/2014/main" id="{8DCD2AC6-60F5-4944-8409-C4CBC52B6093}"/>
              </a:ext>
            </a:extLst>
          </p:cNvPr>
          <p:cNvCxnSpPr/>
          <p:nvPr/>
        </p:nvCxnSpPr>
        <p:spPr>
          <a:xfrm>
            <a:off x="11155456" y="1073402"/>
            <a:ext cx="0" cy="360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Conector recto 230">
            <a:extLst>
              <a:ext uri="{FF2B5EF4-FFF2-40B4-BE49-F238E27FC236}">
                <a16:creationId xmlns:a16="http://schemas.microsoft.com/office/drawing/2014/main" id="{C8A0FDAA-AFB1-408A-A415-1AB327BF0F39}"/>
              </a:ext>
            </a:extLst>
          </p:cNvPr>
          <p:cNvCxnSpPr>
            <a:cxnSpLocks/>
          </p:cNvCxnSpPr>
          <p:nvPr/>
        </p:nvCxnSpPr>
        <p:spPr>
          <a:xfrm>
            <a:off x="7560000" y="1260000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Conector recto 231">
            <a:extLst>
              <a:ext uri="{FF2B5EF4-FFF2-40B4-BE49-F238E27FC236}">
                <a16:creationId xmlns:a16="http://schemas.microsoft.com/office/drawing/2014/main" id="{AE09EAF7-1CB8-4A3B-A081-2888F6022AEC}"/>
              </a:ext>
            </a:extLst>
          </p:cNvPr>
          <p:cNvCxnSpPr>
            <a:cxnSpLocks/>
          </p:cNvCxnSpPr>
          <p:nvPr/>
        </p:nvCxnSpPr>
        <p:spPr>
          <a:xfrm>
            <a:off x="7560000" y="1440000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Conector recto 232">
            <a:extLst>
              <a:ext uri="{FF2B5EF4-FFF2-40B4-BE49-F238E27FC236}">
                <a16:creationId xmlns:a16="http://schemas.microsoft.com/office/drawing/2014/main" id="{824783C5-C242-4125-8026-5A57DEE1D20B}"/>
              </a:ext>
            </a:extLst>
          </p:cNvPr>
          <p:cNvCxnSpPr>
            <a:cxnSpLocks/>
          </p:cNvCxnSpPr>
          <p:nvPr/>
        </p:nvCxnSpPr>
        <p:spPr>
          <a:xfrm>
            <a:off x="7560000" y="1620000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Conector recto 233">
            <a:extLst>
              <a:ext uri="{FF2B5EF4-FFF2-40B4-BE49-F238E27FC236}">
                <a16:creationId xmlns:a16="http://schemas.microsoft.com/office/drawing/2014/main" id="{4437ACD9-473B-43F5-8969-386833E544FF}"/>
              </a:ext>
            </a:extLst>
          </p:cNvPr>
          <p:cNvCxnSpPr>
            <a:cxnSpLocks/>
          </p:cNvCxnSpPr>
          <p:nvPr/>
        </p:nvCxnSpPr>
        <p:spPr>
          <a:xfrm>
            <a:off x="7560000" y="1800000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Conector recto 234">
            <a:extLst>
              <a:ext uri="{FF2B5EF4-FFF2-40B4-BE49-F238E27FC236}">
                <a16:creationId xmlns:a16="http://schemas.microsoft.com/office/drawing/2014/main" id="{039064D6-7768-45E6-8B3F-C8B2434FA7BC}"/>
              </a:ext>
            </a:extLst>
          </p:cNvPr>
          <p:cNvCxnSpPr>
            <a:cxnSpLocks/>
          </p:cNvCxnSpPr>
          <p:nvPr/>
        </p:nvCxnSpPr>
        <p:spPr>
          <a:xfrm>
            <a:off x="7560000" y="1980000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Conector recto 235">
            <a:extLst>
              <a:ext uri="{FF2B5EF4-FFF2-40B4-BE49-F238E27FC236}">
                <a16:creationId xmlns:a16="http://schemas.microsoft.com/office/drawing/2014/main" id="{6EDC378B-0917-42F4-9A71-6F893D975097}"/>
              </a:ext>
            </a:extLst>
          </p:cNvPr>
          <p:cNvCxnSpPr>
            <a:cxnSpLocks/>
          </p:cNvCxnSpPr>
          <p:nvPr/>
        </p:nvCxnSpPr>
        <p:spPr>
          <a:xfrm>
            <a:off x="7560000" y="2160000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Conector recto 236">
            <a:extLst>
              <a:ext uri="{FF2B5EF4-FFF2-40B4-BE49-F238E27FC236}">
                <a16:creationId xmlns:a16="http://schemas.microsoft.com/office/drawing/2014/main" id="{BB159652-EEC6-4AC7-AB4D-440CBD723F6A}"/>
              </a:ext>
            </a:extLst>
          </p:cNvPr>
          <p:cNvCxnSpPr>
            <a:cxnSpLocks/>
          </p:cNvCxnSpPr>
          <p:nvPr/>
        </p:nvCxnSpPr>
        <p:spPr>
          <a:xfrm>
            <a:off x="7551472" y="2338677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Conector recto 237">
            <a:extLst>
              <a:ext uri="{FF2B5EF4-FFF2-40B4-BE49-F238E27FC236}">
                <a16:creationId xmlns:a16="http://schemas.microsoft.com/office/drawing/2014/main" id="{F825F438-B3EE-4C41-A831-78F56ABF9CEE}"/>
              </a:ext>
            </a:extLst>
          </p:cNvPr>
          <p:cNvCxnSpPr>
            <a:cxnSpLocks/>
          </p:cNvCxnSpPr>
          <p:nvPr/>
        </p:nvCxnSpPr>
        <p:spPr>
          <a:xfrm>
            <a:off x="7560000" y="2518677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Conector recto 238">
            <a:extLst>
              <a:ext uri="{FF2B5EF4-FFF2-40B4-BE49-F238E27FC236}">
                <a16:creationId xmlns:a16="http://schemas.microsoft.com/office/drawing/2014/main" id="{C3CF3C16-EB35-45F2-8BCB-CF1E292F5224}"/>
              </a:ext>
            </a:extLst>
          </p:cNvPr>
          <p:cNvCxnSpPr>
            <a:cxnSpLocks/>
          </p:cNvCxnSpPr>
          <p:nvPr/>
        </p:nvCxnSpPr>
        <p:spPr>
          <a:xfrm>
            <a:off x="7560000" y="2698677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Conector recto 239">
            <a:extLst>
              <a:ext uri="{FF2B5EF4-FFF2-40B4-BE49-F238E27FC236}">
                <a16:creationId xmlns:a16="http://schemas.microsoft.com/office/drawing/2014/main" id="{CD608992-2FEB-4B36-95ED-3E199007C731}"/>
              </a:ext>
            </a:extLst>
          </p:cNvPr>
          <p:cNvCxnSpPr>
            <a:cxnSpLocks/>
          </p:cNvCxnSpPr>
          <p:nvPr/>
        </p:nvCxnSpPr>
        <p:spPr>
          <a:xfrm>
            <a:off x="7560000" y="2878677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Conector recto 240">
            <a:extLst>
              <a:ext uri="{FF2B5EF4-FFF2-40B4-BE49-F238E27FC236}">
                <a16:creationId xmlns:a16="http://schemas.microsoft.com/office/drawing/2014/main" id="{9F5FE3A2-ED1A-4790-B69D-1856EF2A3E8F}"/>
              </a:ext>
            </a:extLst>
          </p:cNvPr>
          <p:cNvCxnSpPr>
            <a:cxnSpLocks/>
          </p:cNvCxnSpPr>
          <p:nvPr/>
        </p:nvCxnSpPr>
        <p:spPr>
          <a:xfrm>
            <a:off x="7560000" y="3058677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Conector recto 241">
            <a:extLst>
              <a:ext uri="{FF2B5EF4-FFF2-40B4-BE49-F238E27FC236}">
                <a16:creationId xmlns:a16="http://schemas.microsoft.com/office/drawing/2014/main" id="{1FDEDFB0-F0A1-4DA4-972B-083EA53C065B}"/>
              </a:ext>
            </a:extLst>
          </p:cNvPr>
          <p:cNvCxnSpPr>
            <a:cxnSpLocks/>
          </p:cNvCxnSpPr>
          <p:nvPr/>
        </p:nvCxnSpPr>
        <p:spPr>
          <a:xfrm>
            <a:off x="7560000" y="3238677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Conector recto 242">
            <a:extLst>
              <a:ext uri="{FF2B5EF4-FFF2-40B4-BE49-F238E27FC236}">
                <a16:creationId xmlns:a16="http://schemas.microsoft.com/office/drawing/2014/main" id="{721076F4-8ACE-4DEE-AC3C-923BE5990B52}"/>
              </a:ext>
            </a:extLst>
          </p:cNvPr>
          <p:cNvCxnSpPr>
            <a:cxnSpLocks/>
          </p:cNvCxnSpPr>
          <p:nvPr/>
        </p:nvCxnSpPr>
        <p:spPr>
          <a:xfrm>
            <a:off x="7560000" y="3420000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Conector recto 243">
            <a:extLst>
              <a:ext uri="{FF2B5EF4-FFF2-40B4-BE49-F238E27FC236}">
                <a16:creationId xmlns:a16="http://schemas.microsoft.com/office/drawing/2014/main" id="{BF4C216D-32D5-417D-8E0E-F985DB72ED0F}"/>
              </a:ext>
            </a:extLst>
          </p:cNvPr>
          <p:cNvCxnSpPr>
            <a:cxnSpLocks/>
          </p:cNvCxnSpPr>
          <p:nvPr/>
        </p:nvCxnSpPr>
        <p:spPr>
          <a:xfrm>
            <a:off x="7560000" y="3600000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Conector recto 244">
            <a:extLst>
              <a:ext uri="{FF2B5EF4-FFF2-40B4-BE49-F238E27FC236}">
                <a16:creationId xmlns:a16="http://schemas.microsoft.com/office/drawing/2014/main" id="{97634E02-B3FE-4074-A80B-508F44CEB72F}"/>
              </a:ext>
            </a:extLst>
          </p:cNvPr>
          <p:cNvCxnSpPr>
            <a:cxnSpLocks/>
          </p:cNvCxnSpPr>
          <p:nvPr/>
        </p:nvCxnSpPr>
        <p:spPr>
          <a:xfrm>
            <a:off x="7560000" y="3780000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Conector recto 245">
            <a:extLst>
              <a:ext uri="{FF2B5EF4-FFF2-40B4-BE49-F238E27FC236}">
                <a16:creationId xmlns:a16="http://schemas.microsoft.com/office/drawing/2014/main" id="{D9B275EC-CEDC-4685-8B57-30550FD6D74E}"/>
              </a:ext>
            </a:extLst>
          </p:cNvPr>
          <p:cNvCxnSpPr>
            <a:cxnSpLocks/>
          </p:cNvCxnSpPr>
          <p:nvPr/>
        </p:nvCxnSpPr>
        <p:spPr>
          <a:xfrm>
            <a:off x="7560000" y="3960000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Conector recto 246">
            <a:extLst>
              <a:ext uri="{FF2B5EF4-FFF2-40B4-BE49-F238E27FC236}">
                <a16:creationId xmlns:a16="http://schemas.microsoft.com/office/drawing/2014/main" id="{744CCD7A-CB8F-4B2E-9939-583E38AE0C1C}"/>
              </a:ext>
            </a:extLst>
          </p:cNvPr>
          <p:cNvCxnSpPr>
            <a:cxnSpLocks/>
          </p:cNvCxnSpPr>
          <p:nvPr/>
        </p:nvCxnSpPr>
        <p:spPr>
          <a:xfrm>
            <a:off x="7560000" y="4140000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Conector recto 247">
            <a:extLst>
              <a:ext uri="{FF2B5EF4-FFF2-40B4-BE49-F238E27FC236}">
                <a16:creationId xmlns:a16="http://schemas.microsoft.com/office/drawing/2014/main" id="{337F61EB-5B46-4C40-B8C4-D017284F7181}"/>
              </a:ext>
            </a:extLst>
          </p:cNvPr>
          <p:cNvCxnSpPr>
            <a:cxnSpLocks/>
          </p:cNvCxnSpPr>
          <p:nvPr/>
        </p:nvCxnSpPr>
        <p:spPr>
          <a:xfrm>
            <a:off x="7560000" y="4320000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Conector recto 248">
            <a:extLst>
              <a:ext uri="{FF2B5EF4-FFF2-40B4-BE49-F238E27FC236}">
                <a16:creationId xmlns:a16="http://schemas.microsoft.com/office/drawing/2014/main" id="{BFF52C52-CEF7-4A8E-9D33-644ACC1D2B6D}"/>
              </a:ext>
            </a:extLst>
          </p:cNvPr>
          <p:cNvCxnSpPr>
            <a:cxnSpLocks/>
          </p:cNvCxnSpPr>
          <p:nvPr/>
        </p:nvCxnSpPr>
        <p:spPr>
          <a:xfrm>
            <a:off x="7560000" y="4500000"/>
            <a:ext cx="3600000" cy="11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ángulo 108">
            <a:extLst>
              <a:ext uri="{FF2B5EF4-FFF2-40B4-BE49-F238E27FC236}">
                <a16:creationId xmlns:a16="http://schemas.microsoft.com/office/drawing/2014/main" id="{C643C577-CB46-4807-8506-82A44E89026E}"/>
              </a:ext>
            </a:extLst>
          </p:cNvPr>
          <p:cNvSpPr/>
          <p:nvPr/>
        </p:nvSpPr>
        <p:spPr>
          <a:xfrm>
            <a:off x="7564427" y="1086598"/>
            <a:ext cx="3595014" cy="3598826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56" name="Imagen 255">
            <a:extLst>
              <a:ext uri="{FF2B5EF4-FFF2-40B4-BE49-F238E27FC236}">
                <a16:creationId xmlns:a16="http://schemas.microsoft.com/office/drawing/2014/main" id="{83D48089-CF0D-459E-B6D7-218C89FBD26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410" t="61415" r="45571" b="27841"/>
          <a:stretch/>
        </p:blipFill>
        <p:spPr>
          <a:xfrm>
            <a:off x="5048066" y="1391874"/>
            <a:ext cx="1221519" cy="736847"/>
          </a:xfrm>
          <a:prstGeom prst="rect">
            <a:avLst/>
          </a:prstGeom>
        </p:spPr>
      </p:pic>
      <p:sp>
        <p:nvSpPr>
          <p:cNvPr id="166" name="Rectángulo 165">
            <a:extLst>
              <a:ext uri="{FF2B5EF4-FFF2-40B4-BE49-F238E27FC236}">
                <a16:creationId xmlns:a16="http://schemas.microsoft.com/office/drawing/2014/main" id="{8C5FE938-CC94-4481-AFB1-F85DB480A467}"/>
              </a:ext>
            </a:extLst>
          </p:cNvPr>
          <p:cNvSpPr/>
          <p:nvPr/>
        </p:nvSpPr>
        <p:spPr>
          <a:xfrm>
            <a:off x="2831736" y="3050918"/>
            <a:ext cx="216000" cy="90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sz="800" dirty="0">
              <a:solidFill>
                <a:schemeClr val="tx1"/>
              </a:solidFill>
            </a:endParaRPr>
          </a:p>
        </p:txBody>
      </p:sp>
      <p:sp>
        <p:nvSpPr>
          <p:cNvPr id="169" name="Rectángulo 168">
            <a:extLst>
              <a:ext uri="{FF2B5EF4-FFF2-40B4-BE49-F238E27FC236}">
                <a16:creationId xmlns:a16="http://schemas.microsoft.com/office/drawing/2014/main" id="{79BC4AF6-6066-4F2F-B8FB-EA760556003C}"/>
              </a:ext>
            </a:extLst>
          </p:cNvPr>
          <p:cNvSpPr/>
          <p:nvPr/>
        </p:nvSpPr>
        <p:spPr>
          <a:xfrm>
            <a:off x="3075617" y="3051885"/>
            <a:ext cx="216000" cy="90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sz="800" dirty="0">
              <a:solidFill>
                <a:schemeClr val="tx1"/>
              </a:solidFill>
            </a:endParaRPr>
          </a:p>
        </p:txBody>
      </p:sp>
      <p:sp>
        <p:nvSpPr>
          <p:cNvPr id="6" name="Botón de acción: Ayuda 5">
            <a:hlinkClick r:id="rId9" highlightClick="1"/>
            <a:hlinkHover r:id="rId9"/>
            <a:extLst>
              <a:ext uri="{FF2B5EF4-FFF2-40B4-BE49-F238E27FC236}">
                <a16:creationId xmlns:a16="http://schemas.microsoft.com/office/drawing/2014/main" id="{BE171FB2-DF6D-40A9-B453-5725A95EBA80}"/>
              </a:ext>
            </a:extLst>
          </p:cNvPr>
          <p:cNvSpPr/>
          <p:nvPr/>
        </p:nvSpPr>
        <p:spPr>
          <a:xfrm>
            <a:off x="582816" y="2461886"/>
            <a:ext cx="192564" cy="148948"/>
          </a:xfrm>
          <a:prstGeom prst="actionButtonHelp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70" name="Botón de acción: Ayuda 169">
            <a:hlinkClick r:id="rId9" highlightClick="1"/>
            <a:hlinkHover r:id="rId9"/>
            <a:extLst>
              <a:ext uri="{FF2B5EF4-FFF2-40B4-BE49-F238E27FC236}">
                <a16:creationId xmlns:a16="http://schemas.microsoft.com/office/drawing/2014/main" id="{3CDC4D88-90B8-4BAB-8E63-B95A139F89C7}"/>
              </a:ext>
            </a:extLst>
          </p:cNvPr>
          <p:cNvSpPr/>
          <p:nvPr/>
        </p:nvSpPr>
        <p:spPr>
          <a:xfrm>
            <a:off x="606655" y="1591638"/>
            <a:ext cx="192564" cy="148948"/>
          </a:xfrm>
          <a:prstGeom prst="actionButtonHelp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71" name="Botón de acción: Ayuda 170">
            <a:hlinkClick r:id="rId9" highlightClick="1"/>
            <a:hlinkHover r:id="rId9"/>
            <a:extLst>
              <a:ext uri="{FF2B5EF4-FFF2-40B4-BE49-F238E27FC236}">
                <a16:creationId xmlns:a16="http://schemas.microsoft.com/office/drawing/2014/main" id="{46CDFB8A-A1F5-474A-AAD7-EFC1F9CF52C8}"/>
              </a:ext>
            </a:extLst>
          </p:cNvPr>
          <p:cNvSpPr/>
          <p:nvPr/>
        </p:nvSpPr>
        <p:spPr>
          <a:xfrm>
            <a:off x="944735" y="4072888"/>
            <a:ext cx="192564" cy="148948"/>
          </a:xfrm>
          <a:prstGeom prst="actionButtonHelp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74" name="Rectángulo 173">
            <a:extLst>
              <a:ext uri="{FF2B5EF4-FFF2-40B4-BE49-F238E27FC236}">
                <a16:creationId xmlns:a16="http://schemas.microsoft.com/office/drawing/2014/main" id="{4FDAA27F-17A2-441E-97FD-80C7CE29D227}"/>
              </a:ext>
            </a:extLst>
          </p:cNvPr>
          <p:cNvSpPr/>
          <p:nvPr/>
        </p:nvSpPr>
        <p:spPr>
          <a:xfrm>
            <a:off x="2266999" y="5588973"/>
            <a:ext cx="1076603" cy="4575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tx1"/>
                </a:solidFill>
              </a:rPr>
              <a:t>DESCARGAR RESULTADOS</a:t>
            </a:r>
          </a:p>
        </p:txBody>
      </p:sp>
      <p:pic>
        <p:nvPicPr>
          <p:cNvPr id="181" name="Imagen 180">
            <a:extLst>
              <a:ext uri="{FF2B5EF4-FFF2-40B4-BE49-F238E27FC236}">
                <a16:creationId xmlns:a16="http://schemas.microsoft.com/office/drawing/2014/main" id="{4C554D4E-2875-4DED-80C3-3E9EFE007B1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7838" t="57443" r="61986" b="33782"/>
          <a:stretch/>
        </p:blipFill>
        <p:spPr>
          <a:xfrm>
            <a:off x="5723593" y="41582"/>
            <a:ext cx="1240640" cy="601815"/>
          </a:xfrm>
          <a:prstGeom prst="rect">
            <a:avLst/>
          </a:prstGeom>
        </p:spPr>
      </p:pic>
      <p:sp>
        <p:nvSpPr>
          <p:cNvPr id="172" name="Diagrama de flujo: combinar 171">
            <a:extLst>
              <a:ext uri="{FF2B5EF4-FFF2-40B4-BE49-F238E27FC236}">
                <a16:creationId xmlns:a16="http://schemas.microsoft.com/office/drawing/2014/main" id="{04D7A65F-4F30-45D5-8722-F7A64C7E0514}"/>
              </a:ext>
            </a:extLst>
          </p:cNvPr>
          <p:cNvSpPr/>
          <p:nvPr/>
        </p:nvSpPr>
        <p:spPr>
          <a:xfrm>
            <a:off x="3340421" y="1661528"/>
            <a:ext cx="113304" cy="114561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4" name="Rectángulo 183">
            <a:extLst>
              <a:ext uri="{FF2B5EF4-FFF2-40B4-BE49-F238E27FC236}">
                <a16:creationId xmlns:a16="http://schemas.microsoft.com/office/drawing/2014/main" id="{BD571D07-8F9B-4246-87E5-65F9B56F579D}"/>
              </a:ext>
            </a:extLst>
          </p:cNvPr>
          <p:cNvSpPr/>
          <p:nvPr/>
        </p:nvSpPr>
        <p:spPr>
          <a:xfrm>
            <a:off x="2651448" y="1838923"/>
            <a:ext cx="864000" cy="144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800" dirty="0" err="1">
                <a:solidFill>
                  <a:schemeClr val="tx1"/>
                </a:solidFill>
              </a:rPr>
              <a:t>Select</a:t>
            </a:r>
            <a:r>
              <a:rPr lang="es-CL" sz="800" dirty="0">
                <a:solidFill>
                  <a:schemeClr val="tx1"/>
                </a:solidFill>
              </a:rPr>
              <a:t> Long - Lat</a:t>
            </a:r>
          </a:p>
        </p:txBody>
      </p:sp>
      <p:sp>
        <p:nvSpPr>
          <p:cNvPr id="185" name="Rectángulo 184">
            <a:extLst>
              <a:ext uri="{FF2B5EF4-FFF2-40B4-BE49-F238E27FC236}">
                <a16:creationId xmlns:a16="http://schemas.microsoft.com/office/drawing/2014/main" id="{1DF04507-CF34-4DAD-99F5-5EC4ADEFA346}"/>
              </a:ext>
            </a:extLst>
          </p:cNvPr>
          <p:cNvSpPr/>
          <p:nvPr/>
        </p:nvSpPr>
        <p:spPr>
          <a:xfrm>
            <a:off x="2651448" y="1981739"/>
            <a:ext cx="864000" cy="144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800" dirty="0">
                <a:solidFill>
                  <a:schemeClr val="tx1"/>
                </a:solidFill>
              </a:rPr>
              <a:t>Select Manually</a:t>
            </a:r>
          </a:p>
        </p:txBody>
      </p:sp>
      <p:sp>
        <p:nvSpPr>
          <p:cNvPr id="186" name="Rectángulo 185">
            <a:extLst>
              <a:ext uri="{FF2B5EF4-FFF2-40B4-BE49-F238E27FC236}">
                <a16:creationId xmlns:a16="http://schemas.microsoft.com/office/drawing/2014/main" id="{C2FE69E2-86D1-430A-9F16-AB85CFECD048}"/>
              </a:ext>
            </a:extLst>
          </p:cNvPr>
          <p:cNvSpPr/>
          <p:nvPr/>
        </p:nvSpPr>
        <p:spPr>
          <a:xfrm>
            <a:off x="3006596" y="1862791"/>
            <a:ext cx="216000" cy="90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sz="800" dirty="0">
              <a:solidFill>
                <a:schemeClr val="tx1"/>
              </a:solidFill>
            </a:endParaRPr>
          </a:p>
        </p:txBody>
      </p:sp>
      <p:sp>
        <p:nvSpPr>
          <p:cNvPr id="187" name="Rectángulo 186">
            <a:extLst>
              <a:ext uri="{FF2B5EF4-FFF2-40B4-BE49-F238E27FC236}">
                <a16:creationId xmlns:a16="http://schemas.microsoft.com/office/drawing/2014/main" id="{7BBAD339-28E7-4B40-BE52-A2F6525C2B11}"/>
              </a:ext>
            </a:extLst>
          </p:cNvPr>
          <p:cNvSpPr/>
          <p:nvPr/>
        </p:nvSpPr>
        <p:spPr>
          <a:xfrm>
            <a:off x="3250477" y="1863758"/>
            <a:ext cx="216000" cy="90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sz="800" dirty="0">
              <a:solidFill>
                <a:schemeClr val="tx1"/>
              </a:solidFill>
            </a:endParaRPr>
          </a:p>
        </p:txBody>
      </p:sp>
      <p:sp>
        <p:nvSpPr>
          <p:cNvPr id="196" name="Diagrama de flujo: combinar 195">
            <a:extLst>
              <a:ext uri="{FF2B5EF4-FFF2-40B4-BE49-F238E27FC236}">
                <a16:creationId xmlns:a16="http://schemas.microsoft.com/office/drawing/2014/main" id="{3352EA8A-2C65-4875-8E6A-E869EA8FA379}"/>
              </a:ext>
            </a:extLst>
          </p:cNvPr>
          <p:cNvSpPr/>
          <p:nvPr/>
        </p:nvSpPr>
        <p:spPr>
          <a:xfrm>
            <a:off x="3240000" y="3204000"/>
            <a:ext cx="72000" cy="72000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7" name="Rectángulo 196">
            <a:extLst>
              <a:ext uri="{FF2B5EF4-FFF2-40B4-BE49-F238E27FC236}">
                <a16:creationId xmlns:a16="http://schemas.microsoft.com/office/drawing/2014/main" id="{C07FF42A-76BE-4432-BB14-A37F505DD09E}"/>
              </a:ext>
            </a:extLst>
          </p:cNvPr>
          <p:cNvSpPr/>
          <p:nvPr/>
        </p:nvSpPr>
        <p:spPr>
          <a:xfrm>
            <a:off x="2794001" y="3310873"/>
            <a:ext cx="720000" cy="144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800" dirty="0">
                <a:solidFill>
                  <a:schemeClr val="tx1"/>
                </a:solidFill>
              </a:rPr>
              <a:t>Clic &amp; drag</a:t>
            </a:r>
          </a:p>
        </p:txBody>
      </p:sp>
      <p:cxnSp>
        <p:nvCxnSpPr>
          <p:cNvPr id="180" name="Conector recto 179">
            <a:extLst>
              <a:ext uri="{FF2B5EF4-FFF2-40B4-BE49-F238E27FC236}">
                <a16:creationId xmlns:a16="http://schemas.microsoft.com/office/drawing/2014/main" id="{B9A81BCD-520C-4A7E-8ECF-D4BE71D2E9B5}"/>
              </a:ext>
            </a:extLst>
          </p:cNvPr>
          <p:cNvCxnSpPr>
            <a:cxnSpLocks/>
          </p:cNvCxnSpPr>
          <p:nvPr/>
        </p:nvCxnSpPr>
        <p:spPr>
          <a:xfrm flipV="1">
            <a:off x="9360000" y="3798924"/>
            <a:ext cx="0" cy="8744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ector recto 181">
            <a:extLst>
              <a:ext uri="{FF2B5EF4-FFF2-40B4-BE49-F238E27FC236}">
                <a16:creationId xmlns:a16="http://schemas.microsoft.com/office/drawing/2014/main" id="{8FCC1A97-F000-4444-8BD0-D6E9E4FED39F}"/>
              </a:ext>
            </a:extLst>
          </p:cNvPr>
          <p:cNvCxnSpPr>
            <a:cxnSpLocks/>
          </p:cNvCxnSpPr>
          <p:nvPr/>
        </p:nvCxnSpPr>
        <p:spPr>
          <a:xfrm>
            <a:off x="8631995" y="3816271"/>
            <a:ext cx="72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Conector recto 182">
            <a:extLst>
              <a:ext uri="{FF2B5EF4-FFF2-40B4-BE49-F238E27FC236}">
                <a16:creationId xmlns:a16="http://schemas.microsoft.com/office/drawing/2014/main" id="{147D79F8-DF7D-43A7-AF8A-BDC2D728D478}"/>
              </a:ext>
            </a:extLst>
          </p:cNvPr>
          <p:cNvCxnSpPr>
            <a:cxnSpLocks/>
          </p:cNvCxnSpPr>
          <p:nvPr/>
        </p:nvCxnSpPr>
        <p:spPr>
          <a:xfrm>
            <a:off x="8612735" y="2707050"/>
            <a:ext cx="0" cy="11092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ector recto 188">
            <a:extLst>
              <a:ext uri="{FF2B5EF4-FFF2-40B4-BE49-F238E27FC236}">
                <a16:creationId xmlns:a16="http://schemas.microsoft.com/office/drawing/2014/main" id="{0C4CC637-7F2C-4153-B453-2F4CFC707FB8}"/>
              </a:ext>
            </a:extLst>
          </p:cNvPr>
          <p:cNvCxnSpPr>
            <a:cxnSpLocks/>
          </p:cNvCxnSpPr>
          <p:nvPr/>
        </p:nvCxnSpPr>
        <p:spPr>
          <a:xfrm>
            <a:off x="7551472" y="2721539"/>
            <a:ext cx="11010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ector recto 211">
            <a:extLst>
              <a:ext uri="{FF2B5EF4-FFF2-40B4-BE49-F238E27FC236}">
                <a16:creationId xmlns:a16="http://schemas.microsoft.com/office/drawing/2014/main" id="{0579DF89-F3EF-4FBC-8FF7-00207CE3E8AF}"/>
              </a:ext>
            </a:extLst>
          </p:cNvPr>
          <p:cNvCxnSpPr>
            <a:cxnSpLocks/>
          </p:cNvCxnSpPr>
          <p:nvPr/>
        </p:nvCxnSpPr>
        <p:spPr>
          <a:xfrm>
            <a:off x="8664571" y="3052804"/>
            <a:ext cx="1055429" cy="449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ector recto 212">
            <a:extLst>
              <a:ext uri="{FF2B5EF4-FFF2-40B4-BE49-F238E27FC236}">
                <a16:creationId xmlns:a16="http://schemas.microsoft.com/office/drawing/2014/main" id="{E6DABC8C-3CF9-4865-824E-31E390AC6B9F}"/>
              </a:ext>
            </a:extLst>
          </p:cNvPr>
          <p:cNvCxnSpPr>
            <a:cxnSpLocks/>
          </p:cNvCxnSpPr>
          <p:nvPr/>
        </p:nvCxnSpPr>
        <p:spPr>
          <a:xfrm flipH="1" flipV="1">
            <a:off x="9707046" y="1096403"/>
            <a:ext cx="10343" cy="197337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Rectángulo 216">
            <a:extLst>
              <a:ext uri="{FF2B5EF4-FFF2-40B4-BE49-F238E27FC236}">
                <a16:creationId xmlns:a16="http://schemas.microsoft.com/office/drawing/2014/main" id="{D9C2973F-BE3A-433D-A66C-CCF945A3C1E4}"/>
              </a:ext>
            </a:extLst>
          </p:cNvPr>
          <p:cNvSpPr/>
          <p:nvPr/>
        </p:nvSpPr>
        <p:spPr>
          <a:xfrm>
            <a:off x="8882644" y="2309152"/>
            <a:ext cx="288000" cy="2880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9" name="Rectángulo 218">
            <a:extLst>
              <a:ext uri="{FF2B5EF4-FFF2-40B4-BE49-F238E27FC236}">
                <a16:creationId xmlns:a16="http://schemas.microsoft.com/office/drawing/2014/main" id="{E2BB711B-D205-4B19-A269-30FB7C7C64A4}"/>
              </a:ext>
            </a:extLst>
          </p:cNvPr>
          <p:cNvSpPr/>
          <p:nvPr/>
        </p:nvSpPr>
        <p:spPr>
          <a:xfrm>
            <a:off x="8122788" y="3951893"/>
            <a:ext cx="288000" cy="288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0" name="Rectángulo 219">
            <a:extLst>
              <a:ext uri="{FF2B5EF4-FFF2-40B4-BE49-F238E27FC236}">
                <a16:creationId xmlns:a16="http://schemas.microsoft.com/office/drawing/2014/main" id="{5F76A553-BFDB-404D-8A40-F423291D3573}"/>
              </a:ext>
            </a:extLst>
          </p:cNvPr>
          <p:cNvSpPr/>
          <p:nvPr/>
        </p:nvSpPr>
        <p:spPr>
          <a:xfrm>
            <a:off x="10058898" y="3508403"/>
            <a:ext cx="288000" cy="28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23" name="Rectángulo 222">
            <a:extLst>
              <a:ext uri="{FF2B5EF4-FFF2-40B4-BE49-F238E27FC236}">
                <a16:creationId xmlns:a16="http://schemas.microsoft.com/office/drawing/2014/main" id="{ADA63F98-D105-42B2-9018-61CB5889A4EE}"/>
              </a:ext>
            </a:extLst>
          </p:cNvPr>
          <p:cNvSpPr/>
          <p:nvPr/>
        </p:nvSpPr>
        <p:spPr>
          <a:xfrm>
            <a:off x="7514223" y="5426247"/>
            <a:ext cx="2611554" cy="5768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Ejemplo Eval Probabilidad # Agrupación boxes</a:t>
            </a:r>
          </a:p>
        </p:txBody>
      </p:sp>
      <p:cxnSp>
        <p:nvCxnSpPr>
          <p:cNvPr id="226" name="Conector recto 225">
            <a:extLst>
              <a:ext uri="{FF2B5EF4-FFF2-40B4-BE49-F238E27FC236}">
                <a16:creationId xmlns:a16="http://schemas.microsoft.com/office/drawing/2014/main" id="{724ACEC3-7438-4D0E-B632-4BADFA7C48E2}"/>
              </a:ext>
            </a:extLst>
          </p:cNvPr>
          <p:cNvCxnSpPr>
            <a:cxnSpLocks/>
          </p:cNvCxnSpPr>
          <p:nvPr/>
        </p:nvCxnSpPr>
        <p:spPr>
          <a:xfrm flipV="1">
            <a:off x="7588672" y="2706402"/>
            <a:ext cx="0" cy="19553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Conector recto 228">
            <a:extLst>
              <a:ext uri="{FF2B5EF4-FFF2-40B4-BE49-F238E27FC236}">
                <a16:creationId xmlns:a16="http://schemas.microsoft.com/office/drawing/2014/main" id="{B8A72790-2F14-4C60-B0CB-3F77B45352ED}"/>
              </a:ext>
            </a:extLst>
          </p:cNvPr>
          <p:cNvCxnSpPr>
            <a:cxnSpLocks/>
          </p:cNvCxnSpPr>
          <p:nvPr/>
        </p:nvCxnSpPr>
        <p:spPr>
          <a:xfrm flipV="1">
            <a:off x="7577289" y="4649747"/>
            <a:ext cx="1801934" cy="76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Conector recto 262">
            <a:extLst>
              <a:ext uri="{FF2B5EF4-FFF2-40B4-BE49-F238E27FC236}">
                <a16:creationId xmlns:a16="http://schemas.microsoft.com/office/drawing/2014/main" id="{7EC258DA-7F12-4240-A30A-5C8BDC7634CF}"/>
              </a:ext>
            </a:extLst>
          </p:cNvPr>
          <p:cNvCxnSpPr>
            <a:cxnSpLocks/>
          </p:cNvCxnSpPr>
          <p:nvPr/>
        </p:nvCxnSpPr>
        <p:spPr>
          <a:xfrm flipH="1">
            <a:off x="9737743" y="1118984"/>
            <a:ext cx="1106" cy="19358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Conector recto 263">
            <a:extLst>
              <a:ext uri="{FF2B5EF4-FFF2-40B4-BE49-F238E27FC236}">
                <a16:creationId xmlns:a16="http://schemas.microsoft.com/office/drawing/2014/main" id="{1D7CF657-741A-426A-83A7-72E784754C33}"/>
              </a:ext>
            </a:extLst>
          </p:cNvPr>
          <p:cNvCxnSpPr>
            <a:cxnSpLocks/>
          </p:cNvCxnSpPr>
          <p:nvPr/>
        </p:nvCxnSpPr>
        <p:spPr>
          <a:xfrm>
            <a:off x="11119810" y="1078713"/>
            <a:ext cx="13811" cy="360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Conector recto 264">
            <a:extLst>
              <a:ext uri="{FF2B5EF4-FFF2-40B4-BE49-F238E27FC236}">
                <a16:creationId xmlns:a16="http://schemas.microsoft.com/office/drawing/2014/main" id="{5CFD4B86-E7FF-49FE-830F-D3290316C588}"/>
              </a:ext>
            </a:extLst>
          </p:cNvPr>
          <p:cNvCxnSpPr>
            <a:cxnSpLocks/>
          </p:cNvCxnSpPr>
          <p:nvPr/>
        </p:nvCxnSpPr>
        <p:spPr>
          <a:xfrm flipH="1">
            <a:off x="9728332" y="1105555"/>
            <a:ext cx="141757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Conector recto 265">
            <a:extLst>
              <a:ext uri="{FF2B5EF4-FFF2-40B4-BE49-F238E27FC236}">
                <a16:creationId xmlns:a16="http://schemas.microsoft.com/office/drawing/2014/main" id="{A86319DC-86CF-4998-A8D4-9D461132FBD9}"/>
              </a:ext>
            </a:extLst>
          </p:cNvPr>
          <p:cNvCxnSpPr>
            <a:cxnSpLocks/>
          </p:cNvCxnSpPr>
          <p:nvPr/>
        </p:nvCxnSpPr>
        <p:spPr>
          <a:xfrm flipH="1">
            <a:off x="8625823" y="3090783"/>
            <a:ext cx="1087552" cy="27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Conector recto 266">
            <a:extLst>
              <a:ext uri="{FF2B5EF4-FFF2-40B4-BE49-F238E27FC236}">
                <a16:creationId xmlns:a16="http://schemas.microsoft.com/office/drawing/2014/main" id="{EBC50F42-FB94-4FF1-BC3D-1A2B4ADB7E4C}"/>
              </a:ext>
            </a:extLst>
          </p:cNvPr>
          <p:cNvCxnSpPr>
            <a:cxnSpLocks/>
          </p:cNvCxnSpPr>
          <p:nvPr/>
        </p:nvCxnSpPr>
        <p:spPr>
          <a:xfrm flipH="1" flipV="1">
            <a:off x="9437922" y="4652810"/>
            <a:ext cx="1691018" cy="11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Conector recto 267">
            <a:extLst>
              <a:ext uri="{FF2B5EF4-FFF2-40B4-BE49-F238E27FC236}">
                <a16:creationId xmlns:a16="http://schemas.microsoft.com/office/drawing/2014/main" id="{E5D77E6E-235A-4C8B-98FA-8FD41B8CF137}"/>
              </a:ext>
            </a:extLst>
          </p:cNvPr>
          <p:cNvCxnSpPr>
            <a:cxnSpLocks/>
          </p:cNvCxnSpPr>
          <p:nvPr/>
        </p:nvCxnSpPr>
        <p:spPr>
          <a:xfrm flipH="1">
            <a:off x="8685931" y="3757478"/>
            <a:ext cx="7429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Conector recto 268">
            <a:extLst>
              <a:ext uri="{FF2B5EF4-FFF2-40B4-BE49-F238E27FC236}">
                <a16:creationId xmlns:a16="http://schemas.microsoft.com/office/drawing/2014/main" id="{A5B38CF4-ADEB-4F5C-B834-2F66849511E5}"/>
              </a:ext>
            </a:extLst>
          </p:cNvPr>
          <p:cNvCxnSpPr>
            <a:cxnSpLocks/>
          </p:cNvCxnSpPr>
          <p:nvPr/>
        </p:nvCxnSpPr>
        <p:spPr>
          <a:xfrm>
            <a:off x="8671259" y="3067725"/>
            <a:ext cx="0" cy="7080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Conector recto 270">
            <a:extLst>
              <a:ext uri="{FF2B5EF4-FFF2-40B4-BE49-F238E27FC236}">
                <a16:creationId xmlns:a16="http://schemas.microsoft.com/office/drawing/2014/main" id="{77F99367-410E-4AC8-A013-B09152315102}"/>
              </a:ext>
            </a:extLst>
          </p:cNvPr>
          <p:cNvCxnSpPr>
            <a:cxnSpLocks/>
          </p:cNvCxnSpPr>
          <p:nvPr/>
        </p:nvCxnSpPr>
        <p:spPr>
          <a:xfrm>
            <a:off x="9413115" y="3771831"/>
            <a:ext cx="0" cy="90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Rectángulo 278">
            <a:extLst>
              <a:ext uri="{FF2B5EF4-FFF2-40B4-BE49-F238E27FC236}">
                <a16:creationId xmlns:a16="http://schemas.microsoft.com/office/drawing/2014/main" id="{78831FE1-9B43-4792-935B-8F333C2EA183}"/>
              </a:ext>
            </a:extLst>
          </p:cNvPr>
          <p:cNvSpPr/>
          <p:nvPr/>
        </p:nvSpPr>
        <p:spPr>
          <a:xfrm>
            <a:off x="5880941" y="4526394"/>
            <a:ext cx="1512011" cy="9001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Agrupación de consulta primaria</a:t>
            </a:r>
          </a:p>
        </p:txBody>
      </p:sp>
      <p:sp>
        <p:nvSpPr>
          <p:cNvPr id="280" name="Rectángulo 279">
            <a:extLst>
              <a:ext uri="{FF2B5EF4-FFF2-40B4-BE49-F238E27FC236}">
                <a16:creationId xmlns:a16="http://schemas.microsoft.com/office/drawing/2014/main" id="{CFDA3986-A266-44FF-8A20-39629E9F59D1}"/>
              </a:ext>
            </a:extLst>
          </p:cNvPr>
          <p:cNvSpPr/>
          <p:nvPr/>
        </p:nvSpPr>
        <p:spPr>
          <a:xfrm>
            <a:off x="10315570" y="4836263"/>
            <a:ext cx="1465424" cy="900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Agrupación de consulta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secundaria</a:t>
            </a:r>
          </a:p>
        </p:txBody>
      </p:sp>
      <p:cxnSp>
        <p:nvCxnSpPr>
          <p:cNvPr id="281" name="Conector recto de flecha 280">
            <a:extLst>
              <a:ext uri="{FF2B5EF4-FFF2-40B4-BE49-F238E27FC236}">
                <a16:creationId xmlns:a16="http://schemas.microsoft.com/office/drawing/2014/main" id="{5BA22423-C9CA-437D-B2F0-3BED58B52765}"/>
              </a:ext>
            </a:extLst>
          </p:cNvPr>
          <p:cNvCxnSpPr>
            <a:cxnSpLocks/>
            <a:stCxn id="280" idx="0"/>
          </p:cNvCxnSpPr>
          <p:nvPr/>
        </p:nvCxnSpPr>
        <p:spPr>
          <a:xfrm flipH="1" flipV="1">
            <a:off x="10418428" y="3870989"/>
            <a:ext cx="629854" cy="9652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Conector recto de flecha 281">
            <a:extLst>
              <a:ext uri="{FF2B5EF4-FFF2-40B4-BE49-F238E27FC236}">
                <a16:creationId xmlns:a16="http://schemas.microsoft.com/office/drawing/2014/main" id="{E3DEBDFA-95B8-4317-97DA-C5053F59E9B0}"/>
              </a:ext>
            </a:extLst>
          </p:cNvPr>
          <p:cNvCxnSpPr>
            <a:cxnSpLocks/>
          </p:cNvCxnSpPr>
          <p:nvPr/>
        </p:nvCxnSpPr>
        <p:spPr>
          <a:xfrm flipV="1">
            <a:off x="7399759" y="4273338"/>
            <a:ext cx="611203" cy="2521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Conector recto de flecha 282">
            <a:extLst>
              <a:ext uri="{FF2B5EF4-FFF2-40B4-BE49-F238E27FC236}">
                <a16:creationId xmlns:a16="http://schemas.microsoft.com/office/drawing/2014/main" id="{343D825E-23D9-4E87-8236-4194BA4DF9E0}"/>
              </a:ext>
            </a:extLst>
          </p:cNvPr>
          <p:cNvCxnSpPr>
            <a:cxnSpLocks/>
            <a:stCxn id="279" idx="1"/>
          </p:cNvCxnSpPr>
          <p:nvPr/>
        </p:nvCxnSpPr>
        <p:spPr>
          <a:xfrm flipH="1" flipV="1">
            <a:off x="3265242" y="2418314"/>
            <a:ext cx="2615699" cy="25581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Elipse 69">
            <a:extLst>
              <a:ext uri="{FF2B5EF4-FFF2-40B4-BE49-F238E27FC236}">
                <a16:creationId xmlns:a16="http://schemas.microsoft.com/office/drawing/2014/main" id="{58D51C75-EA9A-42C6-AE64-80F64D7646B3}"/>
              </a:ext>
            </a:extLst>
          </p:cNvPr>
          <p:cNvSpPr/>
          <p:nvPr/>
        </p:nvSpPr>
        <p:spPr>
          <a:xfrm>
            <a:off x="6408225" y="1229364"/>
            <a:ext cx="1080901" cy="152222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tx1"/>
                </a:solidFill>
              </a:rPr>
              <a:t>Posición cursor</a:t>
            </a:r>
          </a:p>
          <a:p>
            <a:pPr algn="ctr"/>
            <a:r>
              <a:rPr lang="es-CL" sz="1200" b="1" dirty="0">
                <a:solidFill>
                  <a:schemeClr val="tx1"/>
                </a:solidFill>
              </a:rPr>
              <a:t>Al hacer clic derecho queda fijo</a:t>
            </a:r>
          </a:p>
        </p:txBody>
      </p:sp>
      <p:cxnSp>
        <p:nvCxnSpPr>
          <p:cNvPr id="288" name="Conector recto de flecha 287">
            <a:extLst>
              <a:ext uri="{FF2B5EF4-FFF2-40B4-BE49-F238E27FC236}">
                <a16:creationId xmlns:a16="http://schemas.microsoft.com/office/drawing/2014/main" id="{20EC03BE-9501-4B8C-BD72-8DCB9C0F19BF}"/>
              </a:ext>
            </a:extLst>
          </p:cNvPr>
          <p:cNvCxnSpPr>
            <a:cxnSpLocks/>
          </p:cNvCxnSpPr>
          <p:nvPr/>
        </p:nvCxnSpPr>
        <p:spPr>
          <a:xfrm flipH="1" flipV="1">
            <a:off x="7314348" y="2627587"/>
            <a:ext cx="2622244" cy="86111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Conector recto de flecha 288">
            <a:extLst>
              <a:ext uri="{FF2B5EF4-FFF2-40B4-BE49-F238E27FC236}">
                <a16:creationId xmlns:a16="http://schemas.microsoft.com/office/drawing/2014/main" id="{9C65B69E-112E-429F-B487-FFFEE85A9015}"/>
              </a:ext>
            </a:extLst>
          </p:cNvPr>
          <p:cNvCxnSpPr>
            <a:cxnSpLocks/>
            <a:stCxn id="70" idx="3"/>
          </p:cNvCxnSpPr>
          <p:nvPr/>
        </p:nvCxnSpPr>
        <p:spPr>
          <a:xfrm flipH="1">
            <a:off x="6114775" y="2528661"/>
            <a:ext cx="451744" cy="4276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Conector recto de flecha 290">
            <a:extLst>
              <a:ext uri="{FF2B5EF4-FFF2-40B4-BE49-F238E27FC236}">
                <a16:creationId xmlns:a16="http://schemas.microsoft.com/office/drawing/2014/main" id="{DDEA9250-E9E4-4AAA-8511-E95C9C43416B}"/>
              </a:ext>
            </a:extLst>
          </p:cNvPr>
          <p:cNvCxnSpPr>
            <a:cxnSpLocks/>
            <a:stCxn id="70" idx="4"/>
          </p:cNvCxnSpPr>
          <p:nvPr/>
        </p:nvCxnSpPr>
        <p:spPr>
          <a:xfrm flipH="1">
            <a:off x="6025020" y="2751585"/>
            <a:ext cx="923656" cy="10853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Conector recto de flecha 292">
            <a:extLst>
              <a:ext uri="{FF2B5EF4-FFF2-40B4-BE49-F238E27FC236}">
                <a16:creationId xmlns:a16="http://schemas.microsoft.com/office/drawing/2014/main" id="{A6368BA1-624C-4967-B7FB-D765364AA996}"/>
              </a:ext>
            </a:extLst>
          </p:cNvPr>
          <p:cNvCxnSpPr>
            <a:cxnSpLocks/>
            <a:stCxn id="70" idx="2"/>
          </p:cNvCxnSpPr>
          <p:nvPr/>
        </p:nvCxnSpPr>
        <p:spPr>
          <a:xfrm flipH="1" flipV="1">
            <a:off x="6025019" y="1661529"/>
            <a:ext cx="383206" cy="32894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Rectángulo 303">
            <a:extLst>
              <a:ext uri="{FF2B5EF4-FFF2-40B4-BE49-F238E27FC236}">
                <a16:creationId xmlns:a16="http://schemas.microsoft.com/office/drawing/2014/main" id="{FAA95584-42E4-4400-A20D-ED56AC1F04E9}"/>
              </a:ext>
            </a:extLst>
          </p:cNvPr>
          <p:cNvSpPr/>
          <p:nvPr/>
        </p:nvSpPr>
        <p:spPr>
          <a:xfrm>
            <a:off x="77968" y="5860771"/>
            <a:ext cx="1731848" cy="208954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tx1"/>
                </a:solidFill>
              </a:rPr>
              <a:t>Ir a Conectividad 1.0  </a:t>
            </a:r>
          </a:p>
        </p:txBody>
      </p:sp>
      <p:cxnSp>
        <p:nvCxnSpPr>
          <p:cNvPr id="218" name="Conector recto 217">
            <a:extLst>
              <a:ext uri="{FF2B5EF4-FFF2-40B4-BE49-F238E27FC236}">
                <a16:creationId xmlns:a16="http://schemas.microsoft.com/office/drawing/2014/main" id="{2D94949B-9A98-43A6-9598-5403C6F974FD}"/>
              </a:ext>
            </a:extLst>
          </p:cNvPr>
          <p:cNvCxnSpPr>
            <a:cxnSpLocks/>
          </p:cNvCxnSpPr>
          <p:nvPr/>
        </p:nvCxnSpPr>
        <p:spPr>
          <a:xfrm>
            <a:off x="7560000" y="2698677"/>
            <a:ext cx="1101046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Conector recto 220">
            <a:extLst>
              <a:ext uri="{FF2B5EF4-FFF2-40B4-BE49-F238E27FC236}">
                <a16:creationId xmlns:a16="http://schemas.microsoft.com/office/drawing/2014/main" id="{A3D2C268-1E61-46B9-AD61-EA0419E267A2}"/>
              </a:ext>
            </a:extLst>
          </p:cNvPr>
          <p:cNvCxnSpPr>
            <a:cxnSpLocks/>
          </p:cNvCxnSpPr>
          <p:nvPr/>
        </p:nvCxnSpPr>
        <p:spPr>
          <a:xfrm>
            <a:off x="8648529" y="2706402"/>
            <a:ext cx="3989" cy="106542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Conector recto 221">
            <a:extLst>
              <a:ext uri="{FF2B5EF4-FFF2-40B4-BE49-F238E27FC236}">
                <a16:creationId xmlns:a16="http://schemas.microsoft.com/office/drawing/2014/main" id="{B227F99D-8201-4AA8-83F7-34A814B06CBA}"/>
              </a:ext>
            </a:extLst>
          </p:cNvPr>
          <p:cNvCxnSpPr>
            <a:cxnSpLocks/>
          </p:cNvCxnSpPr>
          <p:nvPr/>
        </p:nvCxnSpPr>
        <p:spPr>
          <a:xfrm>
            <a:off x="8640000" y="3788868"/>
            <a:ext cx="7200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Conector recto 223">
            <a:extLst>
              <a:ext uri="{FF2B5EF4-FFF2-40B4-BE49-F238E27FC236}">
                <a16:creationId xmlns:a16="http://schemas.microsoft.com/office/drawing/2014/main" id="{41516893-7E0C-47C1-8F4A-F6F49DDDAF8D}"/>
              </a:ext>
            </a:extLst>
          </p:cNvPr>
          <p:cNvCxnSpPr>
            <a:cxnSpLocks/>
          </p:cNvCxnSpPr>
          <p:nvPr/>
        </p:nvCxnSpPr>
        <p:spPr>
          <a:xfrm flipV="1">
            <a:off x="9385730" y="3783267"/>
            <a:ext cx="0" cy="87447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Rectángulo 213">
            <a:extLst>
              <a:ext uri="{FF2B5EF4-FFF2-40B4-BE49-F238E27FC236}">
                <a16:creationId xmlns:a16="http://schemas.microsoft.com/office/drawing/2014/main" id="{2FE9088A-07F8-4012-8D0E-6FC353604A5A}"/>
              </a:ext>
            </a:extLst>
          </p:cNvPr>
          <p:cNvSpPr/>
          <p:nvPr/>
        </p:nvSpPr>
        <p:spPr>
          <a:xfrm>
            <a:off x="3118001" y="3530455"/>
            <a:ext cx="396000" cy="90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700" dirty="0">
                <a:solidFill>
                  <a:schemeClr val="tx1"/>
                </a:solidFill>
              </a:rPr>
              <a:t>done</a:t>
            </a:r>
          </a:p>
        </p:txBody>
      </p:sp>
      <p:sp>
        <p:nvSpPr>
          <p:cNvPr id="215" name="Rectángulo 214">
            <a:extLst>
              <a:ext uri="{FF2B5EF4-FFF2-40B4-BE49-F238E27FC236}">
                <a16:creationId xmlns:a16="http://schemas.microsoft.com/office/drawing/2014/main" id="{86693063-538A-44D3-B471-F9F32CAA2B89}"/>
              </a:ext>
            </a:extLst>
          </p:cNvPr>
          <p:cNvSpPr/>
          <p:nvPr/>
        </p:nvSpPr>
        <p:spPr>
          <a:xfrm>
            <a:off x="3118001" y="3442732"/>
            <a:ext cx="396000" cy="900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700" dirty="0" err="1">
                <a:solidFill>
                  <a:schemeClr val="tx1"/>
                </a:solidFill>
              </a:rPr>
              <a:t>clear</a:t>
            </a:r>
            <a:endParaRPr lang="es-CL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697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n 33">
            <a:extLst>
              <a:ext uri="{FF2B5EF4-FFF2-40B4-BE49-F238E27FC236}">
                <a16:creationId xmlns:a16="http://schemas.microsoft.com/office/drawing/2014/main" id="{2E7CD761-3AF6-4254-B00E-82E7FBD7D3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40" t="22022" r="5028" b="31535"/>
          <a:stretch/>
        </p:blipFill>
        <p:spPr>
          <a:xfrm>
            <a:off x="480011" y="785101"/>
            <a:ext cx="11389823" cy="3254237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BDDD7A63-0727-4958-963E-9683F87AD1ED}"/>
              </a:ext>
            </a:extLst>
          </p:cNvPr>
          <p:cNvSpPr/>
          <p:nvPr/>
        </p:nvSpPr>
        <p:spPr>
          <a:xfrm>
            <a:off x="4591234" y="88795"/>
            <a:ext cx="3009531" cy="33407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chemeClr val="tx1"/>
                </a:solidFill>
              </a:rPr>
              <a:t>METODOLOGÍA</a:t>
            </a:r>
          </a:p>
        </p:txBody>
      </p:sp>
      <p:sp>
        <p:nvSpPr>
          <p:cNvPr id="36" name="Flecha: a la derecha 35">
            <a:extLst>
              <a:ext uri="{FF2B5EF4-FFF2-40B4-BE49-F238E27FC236}">
                <a16:creationId xmlns:a16="http://schemas.microsoft.com/office/drawing/2014/main" id="{9C5117F9-BA28-4E51-A452-E04EEDFF24FA}"/>
              </a:ext>
            </a:extLst>
          </p:cNvPr>
          <p:cNvSpPr/>
          <p:nvPr/>
        </p:nvSpPr>
        <p:spPr>
          <a:xfrm rot="5400000">
            <a:off x="-1402607" y="2216911"/>
            <a:ext cx="3254237" cy="3906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L" sz="1200" dirty="0"/>
              <a:t>PARTICLE</a:t>
            </a:r>
          </a:p>
          <a:p>
            <a:pPr algn="ctr"/>
            <a:endParaRPr lang="es-CL" sz="1200" dirty="0"/>
          </a:p>
          <a:p>
            <a:pPr algn="ctr"/>
            <a:r>
              <a:rPr lang="es-CL" sz="1200" dirty="0"/>
              <a:t> ID</a:t>
            </a:r>
          </a:p>
        </p:txBody>
      </p:sp>
      <p:sp>
        <p:nvSpPr>
          <p:cNvPr id="37" name="Flecha: a la derecha 36">
            <a:extLst>
              <a:ext uri="{FF2B5EF4-FFF2-40B4-BE49-F238E27FC236}">
                <a16:creationId xmlns:a16="http://schemas.microsoft.com/office/drawing/2014/main" id="{F173206B-52AD-44EE-A2D7-8F4865FBD5A8}"/>
              </a:ext>
            </a:extLst>
          </p:cNvPr>
          <p:cNvSpPr/>
          <p:nvPr/>
        </p:nvSpPr>
        <p:spPr>
          <a:xfrm>
            <a:off x="480010" y="432254"/>
            <a:ext cx="11389823" cy="353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CL" sz="1200" dirty="0"/>
              <a:t>TIMESTEPS = tiempo relativo de cada Partícula (no </a:t>
            </a:r>
            <a:r>
              <a:rPr lang="es-CL" sz="1200" dirty="0" err="1"/>
              <a:t>Timesteps</a:t>
            </a:r>
            <a:r>
              <a:rPr lang="es-CL" sz="1200" dirty="0"/>
              <a:t> del modelo = tiempo real)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26257DD4-C211-4DCF-88D9-349C5EDD8927}"/>
              </a:ext>
            </a:extLst>
          </p:cNvPr>
          <p:cNvSpPr/>
          <p:nvPr/>
        </p:nvSpPr>
        <p:spPr>
          <a:xfrm>
            <a:off x="126340" y="4330205"/>
            <a:ext cx="2566903" cy="50600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dirty="0">
                <a:solidFill>
                  <a:schemeClr val="tx1"/>
                </a:solidFill>
              </a:rPr>
              <a:t>La partícula ID = 15 (15ª fila) en sus pasos de tiempo 1-6 (1ª-6ª columnas) está en la caja </a:t>
            </a:r>
            <a:r>
              <a:rPr lang="es-CL" sz="1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38DCBA74-EBA2-4202-9877-E7B303AE8D9E}"/>
              </a:ext>
            </a:extLst>
          </p:cNvPr>
          <p:cNvSpPr/>
          <p:nvPr/>
        </p:nvSpPr>
        <p:spPr>
          <a:xfrm>
            <a:off x="619877" y="2721006"/>
            <a:ext cx="479394" cy="16478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91389C36-DE7C-4D75-AA2C-6ED52ED4697A}"/>
              </a:ext>
            </a:extLst>
          </p:cNvPr>
          <p:cNvCxnSpPr>
            <a:cxnSpLocks/>
          </p:cNvCxnSpPr>
          <p:nvPr/>
        </p:nvCxnSpPr>
        <p:spPr>
          <a:xfrm>
            <a:off x="1099271" y="2901452"/>
            <a:ext cx="160744" cy="1413096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00BB5431-7B8B-49C9-B041-1307F401CADF}"/>
              </a:ext>
            </a:extLst>
          </p:cNvPr>
          <p:cNvSpPr/>
          <p:nvPr/>
        </p:nvSpPr>
        <p:spPr>
          <a:xfrm>
            <a:off x="3534793" y="2729883"/>
            <a:ext cx="406892" cy="17156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EDBAACBF-B982-46BC-A802-4A8FCC687E10}"/>
              </a:ext>
            </a:extLst>
          </p:cNvPr>
          <p:cNvCxnSpPr>
            <a:cxnSpLocks/>
          </p:cNvCxnSpPr>
          <p:nvPr/>
        </p:nvCxnSpPr>
        <p:spPr>
          <a:xfrm>
            <a:off x="3695537" y="2901452"/>
            <a:ext cx="42702" cy="1413096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>
            <a:extLst>
              <a:ext uri="{FF2B5EF4-FFF2-40B4-BE49-F238E27FC236}">
                <a16:creationId xmlns:a16="http://schemas.microsoft.com/office/drawing/2014/main" id="{E63B517C-4519-4CB1-9AC0-9A56925E32A8}"/>
              </a:ext>
            </a:extLst>
          </p:cNvPr>
          <p:cNvSpPr/>
          <p:nvPr/>
        </p:nvSpPr>
        <p:spPr>
          <a:xfrm>
            <a:off x="1687364" y="5143974"/>
            <a:ext cx="8817272" cy="127780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>
                <a:solidFill>
                  <a:schemeClr val="tx1"/>
                </a:solidFill>
              </a:rPr>
              <a:t>La partícula ID = 15 sólo podrá establecer conectividades </a:t>
            </a:r>
            <a:r>
              <a:rPr lang="es-CL" sz="1400" dirty="0" err="1">
                <a:solidFill>
                  <a:schemeClr val="tx1"/>
                </a:solidFill>
              </a:rPr>
              <a:t>conectividades</a:t>
            </a:r>
            <a:r>
              <a:rPr lang="es-CL" sz="1400" dirty="0">
                <a:solidFill>
                  <a:schemeClr val="tx1"/>
                </a:solidFill>
              </a:rPr>
              <a:t> </a:t>
            </a:r>
            <a:r>
              <a:rPr lang="es-CL" sz="1400" dirty="0" err="1">
                <a:solidFill>
                  <a:schemeClr val="tx1"/>
                </a:solidFill>
              </a:rPr>
              <a:t>Downstream</a:t>
            </a:r>
            <a:r>
              <a:rPr lang="es-CL" sz="1400" dirty="0">
                <a:solidFill>
                  <a:schemeClr val="tx1"/>
                </a:solidFill>
              </a:rPr>
              <a:t> para la caja 1 en </a:t>
            </a:r>
            <a:r>
              <a:rPr lang="es-CL" sz="1400" dirty="0" err="1">
                <a:solidFill>
                  <a:schemeClr val="tx1"/>
                </a:solidFill>
              </a:rPr>
              <a:t>Timestep</a:t>
            </a:r>
            <a:r>
              <a:rPr lang="es-CL" sz="1400" dirty="0">
                <a:solidFill>
                  <a:schemeClr val="tx1"/>
                </a:solidFill>
              </a:rPr>
              <a:t>=1</a:t>
            </a:r>
          </a:p>
          <a:p>
            <a:pPr algn="ctr"/>
            <a:endParaRPr lang="es-CL" sz="1400" dirty="0">
              <a:solidFill>
                <a:schemeClr val="tx1"/>
              </a:solidFill>
            </a:endParaRPr>
          </a:p>
          <a:p>
            <a:pPr algn="ctr"/>
            <a:r>
              <a:rPr lang="es-CL" sz="1400" dirty="0">
                <a:solidFill>
                  <a:schemeClr val="tx1"/>
                </a:solidFill>
              </a:rPr>
              <a:t>La partícula ID = 15 sólo podrá establecer conectividades </a:t>
            </a:r>
            <a:r>
              <a:rPr lang="es-CL" sz="1400" dirty="0" err="1">
                <a:solidFill>
                  <a:schemeClr val="tx1"/>
                </a:solidFill>
              </a:rPr>
              <a:t>conectividades</a:t>
            </a:r>
            <a:r>
              <a:rPr lang="es-CL" sz="1400" dirty="0">
                <a:solidFill>
                  <a:schemeClr val="tx1"/>
                </a:solidFill>
              </a:rPr>
              <a:t> </a:t>
            </a:r>
            <a:r>
              <a:rPr lang="es-CL" sz="1400" dirty="0" err="1">
                <a:solidFill>
                  <a:schemeClr val="tx1"/>
                </a:solidFill>
              </a:rPr>
              <a:t>Upstream</a:t>
            </a:r>
            <a:r>
              <a:rPr lang="es-CL" sz="1400" dirty="0">
                <a:solidFill>
                  <a:schemeClr val="tx1"/>
                </a:solidFill>
              </a:rPr>
              <a:t> para la caja 4 en </a:t>
            </a:r>
            <a:r>
              <a:rPr lang="es-CL" sz="1400" dirty="0" err="1">
                <a:solidFill>
                  <a:schemeClr val="tx1"/>
                </a:solidFill>
              </a:rPr>
              <a:t>Timestep</a:t>
            </a:r>
            <a:r>
              <a:rPr lang="es-CL" sz="1400" dirty="0">
                <a:solidFill>
                  <a:schemeClr val="tx1"/>
                </a:solidFill>
              </a:rPr>
              <a:t>=21</a:t>
            </a:r>
          </a:p>
          <a:p>
            <a:pPr algn="ctr"/>
            <a:endParaRPr lang="es-CL" sz="1000" dirty="0">
              <a:solidFill>
                <a:schemeClr val="tx1"/>
              </a:solidFill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23DDC78F-CBA2-4CA1-943D-51041A7A126C}"/>
              </a:ext>
            </a:extLst>
          </p:cNvPr>
          <p:cNvSpPr/>
          <p:nvPr/>
        </p:nvSpPr>
        <p:spPr>
          <a:xfrm>
            <a:off x="2853264" y="4330204"/>
            <a:ext cx="2695280" cy="50600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dirty="0">
                <a:solidFill>
                  <a:schemeClr val="tx1"/>
                </a:solidFill>
              </a:rPr>
              <a:t>La partícula ID = 15 (15ª fila) en sus pasos de tiempo 7-14 (7ª-14ª columnas) está en la caja </a:t>
            </a:r>
            <a:r>
              <a:rPr lang="es-CL" sz="1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26B42B20-D1A1-4D75-B340-677671095174}"/>
              </a:ext>
            </a:extLst>
          </p:cNvPr>
          <p:cNvSpPr/>
          <p:nvPr/>
        </p:nvSpPr>
        <p:spPr>
          <a:xfrm>
            <a:off x="7311223" y="2723037"/>
            <a:ext cx="406892" cy="17156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F855F6B8-03DD-4CDF-9B09-5DDE403D051C}"/>
              </a:ext>
            </a:extLst>
          </p:cNvPr>
          <p:cNvCxnSpPr>
            <a:cxnSpLocks/>
          </p:cNvCxnSpPr>
          <p:nvPr/>
        </p:nvCxnSpPr>
        <p:spPr>
          <a:xfrm>
            <a:off x="7493318" y="2885795"/>
            <a:ext cx="42702" cy="1413096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ángulo 42">
            <a:extLst>
              <a:ext uri="{FF2B5EF4-FFF2-40B4-BE49-F238E27FC236}">
                <a16:creationId xmlns:a16="http://schemas.microsoft.com/office/drawing/2014/main" id="{561530CE-BB38-4E07-8B1F-B3A875D56AAF}"/>
              </a:ext>
            </a:extLst>
          </p:cNvPr>
          <p:cNvSpPr/>
          <p:nvPr/>
        </p:nvSpPr>
        <p:spPr>
          <a:xfrm>
            <a:off x="5963583" y="4321327"/>
            <a:ext cx="2800364" cy="50600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dirty="0">
                <a:solidFill>
                  <a:schemeClr val="tx1"/>
                </a:solidFill>
              </a:rPr>
              <a:t>La partícula ID = 15 (15ª fila) en sus pasos de tiempo 15-21 (15ª-21ª columnas) está en la caja </a:t>
            </a:r>
            <a:r>
              <a:rPr lang="es-CL" sz="1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4" name="Rectángulo: esquinas redondeadas 43">
            <a:extLst>
              <a:ext uri="{FF2B5EF4-FFF2-40B4-BE49-F238E27FC236}">
                <a16:creationId xmlns:a16="http://schemas.microsoft.com/office/drawing/2014/main" id="{53575E3F-E46C-4108-9147-B02F3A0F1108}"/>
              </a:ext>
            </a:extLst>
          </p:cNvPr>
          <p:cNvSpPr/>
          <p:nvPr/>
        </p:nvSpPr>
        <p:spPr>
          <a:xfrm>
            <a:off x="10101426" y="2723346"/>
            <a:ext cx="837550" cy="1624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DFB7F4FC-8141-4A88-B14F-DF97362E5BDF}"/>
              </a:ext>
            </a:extLst>
          </p:cNvPr>
          <p:cNvCxnSpPr>
            <a:cxnSpLocks/>
          </p:cNvCxnSpPr>
          <p:nvPr/>
        </p:nvCxnSpPr>
        <p:spPr>
          <a:xfrm>
            <a:off x="10727607" y="2908231"/>
            <a:ext cx="42702" cy="1413096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ángulo 48">
            <a:extLst>
              <a:ext uri="{FF2B5EF4-FFF2-40B4-BE49-F238E27FC236}">
                <a16:creationId xmlns:a16="http://schemas.microsoft.com/office/drawing/2014/main" id="{2DA68C97-216D-4086-9F23-15597A33786B}"/>
              </a:ext>
            </a:extLst>
          </p:cNvPr>
          <p:cNvSpPr/>
          <p:nvPr/>
        </p:nvSpPr>
        <p:spPr>
          <a:xfrm>
            <a:off x="9233923" y="4322234"/>
            <a:ext cx="2695280" cy="50600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dirty="0">
                <a:solidFill>
                  <a:schemeClr val="tx1"/>
                </a:solidFill>
              </a:rPr>
              <a:t>La partícula ID = 15 (15ª fila) desaparece</a:t>
            </a:r>
          </a:p>
        </p:txBody>
      </p:sp>
    </p:spTree>
    <p:extLst>
      <p:ext uri="{BB962C8B-B14F-4D97-AF65-F5344CB8AC3E}">
        <p14:creationId xmlns:p14="http://schemas.microsoft.com/office/powerpoint/2010/main" val="731055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n 33">
            <a:extLst>
              <a:ext uri="{FF2B5EF4-FFF2-40B4-BE49-F238E27FC236}">
                <a16:creationId xmlns:a16="http://schemas.microsoft.com/office/drawing/2014/main" id="{2E7CD761-3AF6-4254-B00E-82E7FBD7D3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0" t="22022" r="5028" b="31535"/>
          <a:stretch/>
        </p:blipFill>
        <p:spPr>
          <a:xfrm>
            <a:off x="480011" y="785101"/>
            <a:ext cx="9318661" cy="2662476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BDDD7A63-0727-4958-963E-9683F87AD1ED}"/>
              </a:ext>
            </a:extLst>
          </p:cNvPr>
          <p:cNvSpPr/>
          <p:nvPr/>
        </p:nvSpPr>
        <p:spPr>
          <a:xfrm>
            <a:off x="112878" y="98183"/>
            <a:ext cx="3009531" cy="33407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chemeClr val="tx1"/>
                </a:solidFill>
              </a:rPr>
              <a:t>ESTADÍSTICAS (CHONOS)</a:t>
            </a:r>
          </a:p>
        </p:txBody>
      </p:sp>
      <p:sp>
        <p:nvSpPr>
          <p:cNvPr id="36" name="Flecha: a la derecha 35">
            <a:extLst>
              <a:ext uri="{FF2B5EF4-FFF2-40B4-BE49-F238E27FC236}">
                <a16:creationId xmlns:a16="http://schemas.microsoft.com/office/drawing/2014/main" id="{9C5117F9-BA28-4E51-A452-E04EEDFF24FA}"/>
              </a:ext>
            </a:extLst>
          </p:cNvPr>
          <p:cNvSpPr/>
          <p:nvPr/>
        </p:nvSpPr>
        <p:spPr>
          <a:xfrm rot="5400000">
            <a:off x="-1110263" y="1895364"/>
            <a:ext cx="2574524" cy="353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L" sz="1200" dirty="0"/>
              <a:t>PARTICLE</a:t>
            </a:r>
          </a:p>
          <a:p>
            <a:pPr algn="ctr"/>
            <a:endParaRPr lang="es-CL" sz="1200" dirty="0"/>
          </a:p>
          <a:p>
            <a:pPr algn="ctr"/>
            <a:r>
              <a:rPr lang="es-CL" sz="1200" dirty="0"/>
              <a:t> ID</a:t>
            </a:r>
          </a:p>
        </p:txBody>
      </p:sp>
      <p:sp>
        <p:nvSpPr>
          <p:cNvPr id="37" name="Flecha: a la derecha 36">
            <a:extLst>
              <a:ext uri="{FF2B5EF4-FFF2-40B4-BE49-F238E27FC236}">
                <a16:creationId xmlns:a16="http://schemas.microsoft.com/office/drawing/2014/main" id="{F173206B-52AD-44EE-A2D7-8F4865FBD5A8}"/>
              </a:ext>
            </a:extLst>
          </p:cNvPr>
          <p:cNvSpPr/>
          <p:nvPr/>
        </p:nvSpPr>
        <p:spPr>
          <a:xfrm>
            <a:off x="480011" y="432254"/>
            <a:ext cx="9318660" cy="353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CL" sz="1200" dirty="0"/>
              <a:t>TIMESTEPS</a:t>
            </a:r>
          </a:p>
        </p:txBody>
      </p: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4867AE10-BF5D-4C14-A324-37BD75D6F00F}"/>
              </a:ext>
            </a:extLst>
          </p:cNvPr>
          <p:cNvCxnSpPr>
            <a:cxnSpLocks/>
          </p:cNvCxnSpPr>
          <p:nvPr/>
        </p:nvCxnSpPr>
        <p:spPr>
          <a:xfrm>
            <a:off x="9873465" y="1509318"/>
            <a:ext cx="52398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ángulo 40">
            <a:extLst>
              <a:ext uri="{FF2B5EF4-FFF2-40B4-BE49-F238E27FC236}">
                <a16:creationId xmlns:a16="http://schemas.microsoft.com/office/drawing/2014/main" id="{26257DD4-C211-4DCF-88D9-349C5EDD8927}"/>
              </a:ext>
            </a:extLst>
          </p:cNvPr>
          <p:cNvSpPr/>
          <p:nvPr/>
        </p:nvSpPr>
        <p:spPr>
          <a:xfrm>
            <a:off x="10632096" y="1345080"/>
            <a:ext cx="1079893" cy="328476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dirty="0">
                <a:solidFill>
                  <a:schemeClr val="tx1"/>
                </a:solidFill>
              </a:rPr>
              <a:t>EDAD PARTÍCULAS</a:t>
            </a:r>
          </a:p>
        </p:txBody>
      </p:sp>
      <p:pic>
        <p:nvPicPr>
          <p:cNvPr id="45" name="Imagen 44">
            <a:extLst>
              <a:ext uri="{FF2B5EF4-FFF2-40B4-BE49-F238E27FC236}">
                <a16:creationId xmlns:a16="http://schemas.microsoft.com/office/drawing/2014/main" id="{D7B63312-0956-4692-B632-AFF0750A86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40" t="22022" r="3540" b="31535"/>
          <a:stretch/>
        </p:blipFill>
        <p:spPr>
          <a:xfrm>
            <a:off x="480010" y="3610495"/>
            <a:ext cx="9318661" cy="2619818"/>
          </a:xfrm>
          <a:prstGeom prst="rect">
            <a:avLst/>
          </a:prstGeom>
        </p:spPr>
      </p:pic>
      <p:sp>
        <p:nvSpPr>
          <p:cNvPr id="46" name="Flecha: a la derecha 45">
            <a:extLst>
              <a:ext uri="{FF2B5EF4-FFF2-40B4-BE49-F238E27FC236}">
                <a16:creationId xmlns:a16="http://schemas.microsoft.com/office/drawing/2014/main" id="{D07D7C99-ACED-42C7-B195-03B61AAD012A}"/>
              </a:ext>
            </a:extLst>
          </p:cNvPr>
          <p:cNvSpPr/>
          <p:nvPr/>
        </p:nvSpPr>
        <p:spPr>
          <a:xfrm rot="5400000">
            <a:off x="-1110263" y="4822735"/>
            <a:ext cx="2574524" cy="353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L" sz="1200" dirty="0"/>
              <a:t>PARTICLE</a:t>
            </a:r>
          </a:p>
          <a:p>
            <a:pPr algn="ctr"/>
            <a:endParaRPr lang="es-CL" sz="1200" dirty="0"/>
          </a:p>
          <a:p>
            <a:pPr algn="ctr"/>
            <a:r>
              <a:rPr lang="es-CL" sz="1200" dirty="0"/>
              <a:t>MASS</a:t>
            </a:r>
          </a:p>
        </p:txBody>
      </p: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9C351E16-3FE8-4788-B13C-BBBFCB381D85}"/>
              </a:ext>
            </a:extLst>
          </p:cNvPr>
          <p:cNvCxnSpPr>
            <a:cxnSpLocks/>
          </p:cNvCxnSpPr>
          <p:nvPr/>
        </p:nvCxnSpPr>
        <p:spPr>
          <a:xfrm>
            <a:off x="9873465" y="5041916"/>
            <a:ext cx="52398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ángulo 50">
            <a:extLst>
              <a:ext uri="{FF2B5EF4-FFF2-40B4-BE49-F238E27FC236}">
                <a16:creationId xmlns:a16="http://schemas.microsoft.com/office/drawing/2014/main" id="{8E0244E9-1D03-46A8-A7DF-ED5671577552}"/>
              </a:ext>
            </a:extLst>
          </p:cNvPr>
          <p:cNvSpPr/>
          <p:nvPr/>
        </p:nvSpPr>
        <p:spPr>
          <a:xfrm>
            <a:off x="10508530" y="4778654"/>
            <a:ext cx="1327024" cy="52652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dirty="0">
                <a:solidFill>
                  <a:schemeClr val="tx1"/>
                </a:solidFill>
              </a:rPr>
              <a:t>CONCENTRACIÓN PARTÍCULAS y MASA por BOX</a:t>
            </a:r>
          </a:p>
        </p:txBody>
      </p:sp>
    </p:spTree>
    <p:extLst>
      <p:ext uri="{BB962C8B-B14F-4D97-AF65-F5344CB8AC3E}">
        <p14:creationId xmlns:p14="http://schemas.microsoft.com/office/powerpoint/2010/main" val="1382649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020E1CA-EBCA-40AC-A462-E549FB670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81" t="21877" r="68835" b="40583"/>
          <a:stretch/>
        </p:blipFill>
        <p:spPr>
          <a:xfrm>
            <a:off x="131869" y="958787"/>
            <a:ext cx="3009531" cy="2574524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2B307C40-04EA-44CB-9A27-DC87B9184E25}"/>
              </a:ext>
            </a:extLst>
          </p:cNvPr>
          <p:cNvSpPr/>
          <p:nvPr/>
        </p:nvSpPr>
        <p:spPr>
          <a:xfrm>
            <a:off x="148331" y="120945"/>
            <a:ext cx="2008944" cy="32847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chemeClr val="tx1"/>
                </a:solidFill>
              </a:rPr>
              <a:t>1 - XYZ del MODELO (IFOP)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7C210B4-D247-409D-B31F-523235CF226A}"/>
              </a:ext>
            </a:extLst>
          </p:cNvPr>
          <p:cNvSpPr/>
          <p:nvPr/>
        </p:nvSpPr>
        <p:spPr>
          <a:xfrm>
            <a:off x="131869" y="499358"/>
            <a:ext cx="628833" cy="32847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dirty="0">
                <a:solidFill>
                  <a:schemeClr val="tx1"/>
                </a:solidFill>
              </a:rPr>
              <a:t>Paso de tiempo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A97526B-B840-4B31-B25D-7D4D483EBAF6}"/>
              </a:ext>
            </a:extLst>
          </p:cNvPr>
          <p:cNvSpPr/>
          <p:nvPr/>
        </p:nvSpPr>
        <p:spPr>
          <a:xfrm>
            <a:off x="825250" y="510452"/>
            <a:ext cx="628833" cy="32847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dirty="0" err="1">
                <a:solidFill>
                  <a:schemeClr val="tx1"/>
                </a:solidFill>
              </a:rPr>
              <a:t>Particle</a:t>
            </a:r>
            <a:r>
              <a:rPr lang="es-CL" sz="1000" dirty="0">
                <a:solidFill>
                  <a:schemeClr val="tx1"/>
                </a:solidFill>
              </a:rPr>
              <a:t> ID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DD4FB8B-6894-476C-B0AE-CAEFA241D21D}"/>
              </a:ext>
            </a:extLst>
          </p:cNvPr>
          <p:cNvSpPr/>
          <p:nvPr/>
        </p:nvSpPr>
        <p:spPr>
          <a:xfrm>
            <a:off x="1583179" y="514896"/>
            <a:ext cx="813792" cy="19531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dirty="0">
                <a:solidFill>
                  <a:schemeClr val="tx1"/>
                </a:solidFill>
              </a:rPr>
              <a:t>LONG-LAT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A386F7D3-59D8-418A-A3FB-A39DE71A7D6C}"/>
              </a:ext>
            </a:extLst>
          </p:cNvPr>
          <p:cNvCxnSpPr>
            <a:cxnSpLocks/>
          </p:cNvCxnSpPr>
          <p:nvPr/>
        </p:nvCxnSpPr>
        <p:spPr>
          <a:xfrm flipH="1">
            <a:off x="1751855" y="701340"/>
            <a:ext cx="94700" cy="3994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7B345BBC-2EF3-4364-8781-4368BEE7B73B}"/>
              </a:ext>
            </a:extLst>
          </p:cNvPr>
          <p:cNvCxnSpPr>
            <a:cxnSpLocks/>
          </p:cNvCxnSpPr>
          <p:nvPr/>
        </p:nvCxnSpPr>
        <p:spPr>
          <a:xfrm flipH="1">
            <a:off x="1139666" y="772343"/>
            <a:ext cx="165351" cy="2530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F4D64147-2FA2-4755-B5C6-5C24B36B9DCA}"/>
              </a:ext>
            </a:extLst>
          </p:cNvPr>
          <p:cNvCxnSpPr>
            <a:cxnSpLocks/>
          </p:cNvCxnSpPr>
          <p:nvPr/>
        </p:nvCxnSpPr>
        <p:spPr>
          <a:xfrm>
            <a:off x="246998" y="827832"/>
            <a:ext cx="172330" cy="1975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n 19">
            <a:extLst>
              <a:ext uri="{FF2B5EF4-FFF2-40B4-BE49-F238E27FC236}">
                <a16:creationId xmlns:a16="http://schemas.microsoft.com/office/drawing/2014/main" id="{E326FDA2-5DD9-4175-A742-163D902AED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81" t="21877" r="76325" b="65113"/>
          <a:stretch/>
        </p:blipFill>
        <p:spPr>
          <a:xfrm>
            <a:off x="125945" y="5264454"/>
            <a:ext cx="2096427" cy="892206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81482638-9C6C-4515-B5C1-BD7DC8644620}"/>
              </a:ext>
            </a:extLst>
          </p:cNvPr>
          <p:cNvSpPr/>
          <p:nvPr/>
        </p:nvSpPr>
        <p:spPr>
          <a:xfrm>
            <a:off x="55846" y="4381111"/>
            <a:ext cx="2008944" cy="32847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chemeClr val="tx1"/>
                </a:solidFill>
              </a:rPr>
              <a:t>2 – GRID de BOXES (IFOP)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90628834-ECD4-4FF5-88D1-08868DD19769}"/>
              </a:ext>
            </a:extLst>
          </p:cNvPr>
          <p:cNvSpPr/>
          <p:nvPr/>
        </p:nvSpPr>
        <p:spPr>
          <a:xfrm>
            <a:off x="55846" y="4935979"/>
            <a:ext cx="813792" cy="19531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dirty="0">
                <a:solidFill>
                  <a:schemeClr val="tx1"/>
                </a:solidFill>
              </a:rPr>
              <a:t>Box ID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08DBCCD4-4562-44B8-9DD6-41A00A1117E9}"/>
              </a:ext>
            </a:extLst>
          </p:cNvPr>
          <p:cNvSpPr/>
          <p:nvPr/>
        </p:nvSpPr>
        <p:spPr>
          <a:xfrm>
            <a:off x="1006130" y="4807245"/>
            <a:ext cx="813792" cy="19531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dirty="0">
                <a:solidFill>
                  <a:schemeClr val="tx1"/>
                </a:solidFill>
              </a:rPr>
              <a:t>LONG-LAT</a:t>
            </a:r>
          </a:p>
        </p:txBody>
      </p: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672CEE59-6917-4A04-BDAD-C6BB43CA4E24}"/>
              </a:ext>
            </a:extLst>
          </p:cNvPr>
          <p:cNvCxnSpPr>
            <a:cxnSpLocks/>
          </p:cNvCxnSpPr>
          <p:nvPr/>
        </p:nvCxnSpPr>
        <p:spPr>
          <a:xfrm flipH="1">
            <a:off x="1174806" y="4993689"/>
            <a:ext cx="94700" cy="3994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ACF06322-0E41-4F01-B941-1104EBCD8178}"/>
              </a:ext>
            </a:extLst>
          </p:cNvPr>
          <p:cNvCxnSpPr>
            <a:cxnSpLocks/>
          </p:cNvCxnSpPr>
          <p:nvPr/>
        </p:nvCxnSpPr>
        <p:spPr>
          <a:xfrm flipH="1">
            <a:off x="586476" y="5131291"/>
            <a:ext cx="174226" cy="2618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n 28">
            <a:extLst>
              <a:ext uri="{FF2B5EF4-FFF2-40B4-BE49-F238E27FC236}">
                <a16:creationId xmlns:a16="http://schemas.microsoft.com/office/drawing/2014/main" id="{4411B52A-5378-49D8-BBFA-3F38B19EC0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81" t="21877" r="68835" b="40582"/>
          <a:stretch/>
        </p:blipFill>
        <p:spPr>
          <a:xfrm>
            <a:off x="3888455" y="1199582"/>
            <a:ext cx="3009531" cy="2574524"/>
          </a:xfrm>
          <a:prstGeom prst="rect">
            <a:avLst/>
          </a:prstGeom>
        </p:spPr>
      </p:pic>
      <p:sp>
        <p:nvSpPr>
          <p:cNvPr id="30" name="Rectángulo 29">
            <a:extLst>
              <a:ext uri="{FF2B5EF4-FFF2-40B4-BE49-F238E27FC236}">
                <a16:creationId xmlns:a16="http://schemas.microsoft.com/office/drawing/2014/main" id="{9A382401-2DD8-4ED8-BB81-32C76B2B2AB5}"/>
              </a:ext>
            </a:extLst>
          </p:cNvPr>
          <p:cNvSpPr/>
          <p:nvPr/>
        </p:nvSpPr>
        <p:spPr>
          <a:xfrm>
            <a:off x="3888455" y="80991"/>
            <a:ext cx="3009531" cy="58926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chemeClr val="tx1"/>
                </a:solidFill>
              </a:rPr>
              <a:t>3 – UBICACIÓN dentro del GRID de BOXES de cada PARTÍCULA en cada TIMESTEP (IFOP)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388728F0-4CEF-4062-A91B-82DBC51BC522}"/>
              </a:ext>
            </a:extLst>
          </p:cNvPr>
          <p:cNvSpPr/>
          <p:nvPr/>
        </p:nvSpPr>
        <p:spPr>
          <a:xfrm>
            <a:off x="3941685" y="772343"/>
            <a:ext cx="628833" cy="32847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dirty="0">
                <a:solidFill>
                  <a:schemeClr val="tx1"/>
                </a:solidFill>
              </a:rPr>
              <a:t>Paso de tiempo</a:t>
            </a:r>
          </a:p>
        </p:txBody>
      </p: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FA18EEEA-E855-4FAB-B860-547B5917EF6C}"/>
              </a:ext>
            </a:extLst>
          </p:cNvPr>
          <p:cNvCxnSpPr>
            <a:cxnSpLocks/>
          </p:cNvCxnSpPr>
          <p:nvPr/>
        </p:nvCxnSpPr>
        <p:spPr>
          <a:xfrm>
            <a:off x="4056814" y="1100817"/>
            <a:ext cx="172330" cy="1975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ángulo 32">
            <a:extLst>
              <a:ext uri="{FF2B5EF4-FFF2-40B4-BE49-F238E27FC236}">
                <a16:creationId xmlns:a16="http://schemas.microsoft.com/office/drawing/2014/main" id="{C66FB68A-48A8-48AB-8471-8B704DD72A0D}"/>
              </a:ext>
            </a:extLst>
          </p:cNvPr>
          <p:cNvSpPr/>
          <p:nvPr/>
        </p:nvSpPr>
        <p:spPr>
          <a:xfrm>
            <a:off x="4685647" y="770681"/>
            <a:ext cx="628833" cy="32847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dirty="0" err="1">
                <a:solidFill>
                  <a:schemeClr val="tx1"/>
                </a:solidFill>
              </a:rPr>
              <a:t>Particle</a:t>
            </a:r>
            <a:r>
              <a:rPr lang="es-CL" sz="1000" dirty="0">
                <a:solidFill>
                  <a:schemeClr val="tx1"/>
                </a:solidFill>
              </a:rPr>
              <a:t> ID</a:t>
            </a:r>
          </a:p>
        </p:txBody>
      </p: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73DBF446-9E84-4AF5-B5AD-EABBCCFCDF83}"/>
              </a:ext>
            </a:extLst>
          </p:cNvPr>
          <p:cNvCxnSpPr>
            <a:cxnSpLocks/>
          </p:cNvCxnSpPr>
          <p:nvPr/>
        </p:nvCxnSpPr>
        <p:spPr>
          <a:xfrm>
            <a:off x="4797006" y="1022855"/>
            <a:ext cx="101528" cy="2716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ángulo 34">
            <a:extLst>
              <a:ext uri="{FF2B5EF4-FFF2-40B4-BE49-F238E27FC236}">
                <a16:creationId xmlns:a16="http://schemas.microsoft.com/office/drawing/2014/main" id="{51A57573-1C90-4AE7-8BCD-85867D9D2754}"/>
              </a:ext>
            </a:extLst>
          </p:cNvPr>
          <p:cNvSpPr/>
          <p:nvPr/>
        </p:nvSpPr>
        <p:spPr>
          <a:xfrm>
            <a:off x="5393221" y="808958"/>
            <a:ext cx="813792" cy="19531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dirty="0">
                <a:solidFill>
                  <a:schemeClr val="tx1"/>
                </a:solidFill>
              </a:rPr>
              <a:t>Box ID</a:t>
            </a:r>
          </a:p>
        </p:txBody>
      </p: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292E2392-3DB3-45DD-96E4-D27AAF1F422E}"/>
              </a:ext>
            </a:extLst>
          </p:cNvPr>
          <p:cNvCxnSpPr>
            <a:cxnSpLocks/>
          </p:cNvCxnSpPr>
          <p:nvPr/>
        </p:nvCxnSpPr>
        <p:spPr>
          <a:xfrm flipH="1">
            <a:off x="5429609" y="948233"/>
            <a:ext cx="144801" cy="35012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Imagen 39">
            <a:extLst>
              <a:ext uri="{FF2B5EF4-FFF2-40B4-BE49-F238E27FC236}">
                <a16:creationId xmlns:a16="http://schemas.microsoft.com/office/drawing/2014/main" id="{072D26C3-66E8-4138-AEAD-880056A649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81" t="21877" r="83034" b="69530"/>
          <a:stretch/>
        </p:blipFill>
        <p:spPr>
          <a:xfrm>
            <a:off x="3842304" y="5107981"/>
            <a:ext cx="1278278" cy="589263"/>
          </a:xfrm>
          <a:prstGeom prst="rect">
            <a:avLst/>
          </a:prstGeom>
        </p:spPr>
      </p:pic>
      <p:sp>
        <p:nvSpPr>
          <p:cNvPr id="41" name="Rectángulo 40">
            <a:extLst>
              <a:ext uri="{FF2B5EF4-FFF2-40B4-BE49-F238E27FC236}">
                <a16:creationId xmlns:a16="http://schemas.microsoft.com/office/drawing/2014/main" id="{3FF0CEE0-3ABA-45C5-A54C-F5DBD0768A81}"/>
              </a:ext>
            </a:extLst>
          </p:cNvPr>
          <p:cNvSpPr/>
          <p:nvPr/>
        </p:nvSpPr>
        <p:spPr>
          <a:xfrm>
            <a:off x="2563207" y="4393476"/>
            <a:ext cx="4014622" cy="25080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chemeClr val="tx1"/>
                </a:solidFill>
              </a:rPr>
              <a:t>4 – MATRIZ RESIDENCIA (</a:t>
            </a:r>
            <a:r>
              <a:rPr lang="es-CL" sz="1200" dirty="0" err="1">
                <a:solidFill>
                  <a:schemeClr val="tx1"/>
                </a:solidFill>
              </a:rPr>
              <a:t>nº</a:t>
            </a:r>
            <a:r>
              <a:rPr lang="es-CL" sz="1200" dirty="0">
                <a:solidFill>
                  <a:schemeClr val="tx1"/>
                </a:solidFill>
              </a:rPr>
              <a:t> PTS en cada BOX) - (CHONOS)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7E9986B1-9EA4-4248-97D9-1156F15917BC}"/>
              </a:ext>
            </a:extLst>
          </p:cNvPr>
          <p:cNvSpPr/>
          <p:nvPr/>
        </p:nvSpPr>
        <p:spPr>
          <a:xfrm>
            <a:off x="3438768" y="5802670"/>
            <a:ext cx="598996" cy="17312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dirty="0">
                <a:solidFill>
                  <a:schemeClr val="tx1"/>
                </a:solidFill>
              </a:rPr>
              <a:t>Box 1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E8025EE8-EF6F-48BD-AA82-C3AAEF3869CC}"/>
              </a:ext>
            </a:extLst>
          </p:cNvPr>
          <p:cNvSpPr/>
          <p:nvPr/>
        </p:nvSpPr>
        <p:spPr>
          <a:xfrm>
            <a:off x="4949507" y="5802676"/>
            <a:ext cx="598996" cy="17312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dirty="0">
                <a:solidFill>
                  <a:schemeClr val="tx1"/>
                </a:solidFill>
              </a:rPr>
              <a:t>Box 2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2B9F007A-67AA-45CD-A6A9-BB10D6E55953}"/>
              </a:ext>
            </a:extLst>
          </p:cNvPr>
          <p:cNvSpPr/>
          <p:nvPr/>
        </p:nvSpPr>
        <p:spPr>
          <a:xfrm>
            <a:off x="3457818" y="4842745"/>
            <a:ext cx="598996" cy="17312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dirty="0">
                <a:solidFill>
                  <a:schemeClr val="tx1"/>
                </a:solidFill>
              </a:rPr>
              <a:t>Box 3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9D103367-D364-4F2F-B8E3-FD1F76C25E2B}"/>
              </a:ext>
            </a:extLst>
          </p:cNvPr>
          <p:cNvSpPr/>
          <p:nvPr/>
        </p:nvSpPr>
        <p:spPr>
          <a:xfrm>
            <a:off x="4918939" y="4842745"/>
            <a:ext cx="598996" cy="17312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dirty="0">
                <a:solidFill>
                  <a:schemeClr val="tx1"/>
                </a:solidFill>
              </a:rPr>
              <a:t>Box 4</a:t>
            </a:r>
          </a:p>
        </p:txBody>
      </p: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CD8CED2D-3BE3-497A-9E09-3F72D07499E1}"/>
              </a:ext>
            </a:extLst>
          </p:cNvPr>
          <p:cNvCxnSpPr>
            <a:cxnSpLocks/>
          </p:cNvCxnSpPr>
          <p:nvPr/>
        </p:nvCxnSpPr>
        <p:spPr>
          <a:xfrm flipV="1">
            <a:off x="3941685" y="5476409"/>
            <a:ext cx="287459" cy="3129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>
            <a:extLst>
              <a:ext uri="{FF2B5EF4-FFF2-40B4-BE49-F238E27FC236}">
                <a16:creationId xmlns:a16="http://schemas.microsoft.com/office/drawing/2014/main" id="{8B18CBF0-AF8A-4070-B8C5-F40D72F13BE2}"/>
              </a:ext>
            </a:extLst>
          </p:cNvPr>
          <p:cNvCxnSpPr>
            <a:cxnSpLocks/>
            <a:stCxn id="43" idx="1"/>
          </p:cNvCxnSpPr>
          <p:nvPr/>
        </p:nvCxnSpPr>
        <p:spPr>
          <a:xfrm flipH="1" flipV="1">
            <a:off x="4685647" y="5463097"/>
            <a:ext cx="263860" cy="4261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de flecha 53">
            <a:extLst>
              <a:ext uri="{FF2B5EF4-FFF2-40B4-BE49-F238E27FC236}">
                <a16:creationId xmlns:a16="http://schemas.microsoft.com/office/drawing/2014/main" id="{76DB0177-4B08-4E20-80BF-5A7200083C46}"/>
              </a:ext>
            </a:extLst>
          </p:cNvPr>
          <p:cNvCxnSpPr>
            <a:cxnSpLocks/>
            <a:stCxn id="44" idx="2"/>
          </p:cNvCxnSpPr>
          <p:nvPr/>
        </p:nvCxnSpPr>
        <p:spPr>
          <a:xfrm>
            <a:off x="3757316" y="5015867"/>
            <a:ext cx="385663" cy="3195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de flecha 56">
            <a:extLst>
              <a:ext uri="{FF2B5EF4-FFF2-40B4-BE49-F238E27FC236}">
                <a16:creationId xmlns:a16="http://schemas.microsoft.com/office/drawing/2014/main" id="{BB6C165C-E5E5-4FF8-81F0-6FB5B9FB5019}"/>
              </a:ext>
            </a:extLst>
          </p:cNvPr>
          <p:cNvCxnSpPr>
            <a:cxnSpLocks/>
            <a:stCxn id="45" idx="1"/>
          </p:cNvCxnSpPr>
          <p:nvPr/>
        </p:nvCxnSpPr>
        <p:spPr>
          <a:xfrm flipH="1">
            <a:off x="4685647" y="4929306"/>
            <a:ext cx="233292" cy="3876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Imagen 60">
            <a:extLst>
              <a:ext uri="{FF2B5EF4-FFF2-40B4-BE49-F238E27FC236}">
                <a16:creationId xmlns:a16="http://schemas.microsoft.com/office/drawing/2014/main" id="{E68B2707-36FD-46E9-8DE3-AAB8894B8DE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481" t="21877" r="69344" b="40582"/>
          <a:stretch/>
        </p:blipFill>
        <p:spPr>
          <a:xfrm>
            <a:off x="7953809" y="854476"/>
            <a:ext cx="2947387" cy="2574524"/>
          </a:xfrm>
          <a:prstGeom prst="rect">
            <a:avLst/>
          </a:prstGeom>
        </p:spPr>
      </p:pic>
      <p:sp>
        <p:nvSpPr>
          <p:cNvPr id="62" name="Rectángulo 61">
            <a:extLst>
              <a:ext uri="{FF2B5EF4-FFF2-40B4-BE49-F238E27FC236}">
                <a16:creationId xmlns:a16="http://schemas.microsoft.com/office/drawing/2014/main" id="{6D860217-EEE5-43E4-8E16-3E0A2AB01B99}"/>
              </a:ext>
            </a:extLst>
          </p:cNvPr>
          <p:cNvSpPr/>
          <p:nvPr/>
        </p:nvSpPr>
        <p:spPr>
          <a:xfrm>
            <a:off x="7865614" y="115348"/>
            <a:ext cx="3009531" cy="33407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chemeClr val="tx1"/>
                </a:solidFill>
              </a:rPr>
              <a:t>4 – MATRIZ </a:t>
            </a:r>
            <a:r>
              <a:rPr lang="es-CL" sz="1200" b="1" dirty="0">
                <a:solidFill>
                  <a:schemeClr val="tx1"/>
                </a:solidFill>
              </a:rPr>
              <a:t>PTS</a:t>
            </a:r>
            <a:r>
              <a:rPr lang="es-CL" sz="1200" dirty="0">
                <a:solidFill>
                  <a:schemeClr val="tx1"/>
                </a:solidFill>
              </a:rPr>
              <a:t> (IFOP)</a:t>
            </a:r>
          </a:p>
        </p:txBody>
      </p:sp>
      <p:sp>
        <p:nvSpPr>
          <p:cNvPr id="63" name="Flecha: a la derecha 62">
            <a:extLst>
              <a:ext uri="{FF2B5EF4-FFF2-40B4-BE49-F238E27FC236}">
                <a16:creationId xmlns:a16="http://schemas.microsoft.com/office/drawing/2014/main" id="{ABA4B2BE-7333-44E1-91AB-A2B1ADC2B12A}"/>
              </a:ext>
            </a:extLst>
          </p:cNvPr>
          <p:cNvSpPr/>
          <p:nvPr/>
        </p:nvSpPr>
        <p:spPr>
          <a:xfrm rot="5400000">
            <a:off x="6444023" y="1962631"/>
            <a:ext cx="2574524" cy="353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L" sz="1200" dirty="0"/>
              <a:t>PARTICLE</a:t>
            </a:r>
          </a:p>
          <a:p>
            <a:pPr algn="ctr"/>
            <a:endParaRPr lang="es-CL" sz="1200" dirty="0"/>
          </a:p>
          <a:p>
            <a:pPr algn="ctr"/>
            <a:r>
              <a:rPr lang="es-CL" sz="1200" dirty="0"/>
              <a:t> ID</a:t>
            </a:r>
          </a:p>
        </p:txBody>
      </p:sp>
      <p:sp>
        <p:nvSpPr>
          <p:cNvPr id="64" name="Flecha: a la derecha 63">
            <a:extLst>
              <a:ext uri="{FF2B5EF4-FFF2-40B4-BE49-F238E27FC236}">
                <a16:creationId xmlns:a16="http://schemas.microsoft.com/office/drawing/2014/main" id="{E47BFDC7-91BA-4514-8546-25A2020941BD}"/>
              </a:ext>
            </a:extLst>
          </p:cNvPr>
          <p:cNvSpPr/>
          <p:nvPr/>
        </p:nvSpPr>
        <p:spPr>
          <a:xfrm>
            <a:off x="8034297" y="499521"/>
            <a:ext cx="2574524" cy="353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CL" sz="1200" dirty="0"/>
              <a:t>TIMESTEPS</a:t>
            </a: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7AD22CFF-84DB-4988-920F-D623D54AC60A}"/>
              </a:ext>
            </a:extLst>
          </p:cNvPr>
          <p:cNvSpPr/>
          <p:nvPr/>
        </p:nvSpPr>
        <p:spPr>
          <a:xfrm>
            <a:off x="10946721" y="2081811"/>
            <a:ext cx="926201" cy="328476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dirty="0">
                <a:solidFill>
                  <a:schemeClr val="tx1"/>
                </a:solidFill>
              </a:rPr>
              <a:t>Partícula muere</a:t>
            </a:r>
          </a:p>
        </p:txBody>
      </p:sp>
      <p:cxnSp>
        <p:nvCxnSpPr>
          <p:cNvPr id="66" name="Conector recto de flecha 65">
            <a:extLst>
              <a:ext uri="{FF2B5EF4-FFF2-40B4-BE49-F238E27FC236}">
                <a16:creationId xmlns:a16="http://schemas.microsoft.com/office/drawing/2014/main" id="{2D54BC8A-DD63-49EE-9E8B-1D17947022D9}"/>
              </a:ext>
            </a:extLst>
          </p:cNvPr>
          <p:cNvCxnSpPr>
            <a:cxnSpLocks/>
          </p:cNvCxnSpPr>
          <p:nvPr/>
        </p:nvCxnSpPr>
        <p:spPr>
          <a:xfrm flipH="1" flipV="1">
            <a:off x="9987380" y="1695635"/>
            <a:ext cx="1026884" cy="5504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Imagen 68">
            <a:extLst>
              <a:ext uri="{FF2B5EF4-FFF2-40B4-BE49-F238E27FC236}">
                <a16:creationId xmlns:a16="http://schemas.microsoft.com/office/drawing/2014/main" id="{754E0BB2-C6B2-499A-8F7D-F1DA8B6DBAF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483" t="21877" r="74109" b="65186"/>
          <a:stretch/>
        </p:blipFill>
        <p:spPr>
          <a:xfrm>
            <a:off x="8082768" y="4377247"/>
            <a:ext cx="2366249" cy="887207"/>
          </a:xfrm>
          <a:prstGeom prst="rect">
            <a:avLst/>
          </a:prstGeom>
        </p:spPr>
      </p:pic>
      <p:sp>
        <p:nvSpPr>
          <p:cNvPr id="73" name="Rectángulo 72">
            <a:extLst>
              <a:ext uri="{FF2B5EF4-FFF2-40B4-BE49-F238E27FC236}">
                <a16:creationId xmlns:a16="http://schemas.microsoft.com/office/drawing/2014/main" id="{887C2AD3-A6E5-481B-BB6B-3AFE063DE3ED}"/>
              </a:ext>
            </a:extLst>
          </p:cNvPr>
          <p:cNvSpPr/>
          <p:nvPr/>
        </p:nvSpPr>
        <p:spPr>
          <a:xfrm>
            <a:off x="8004733" y="3796232"/>
            <a:ext cx="3009531" cy="33407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chemeClr val="tx1"/>
                </a:solidFill>
              </a:rPr>
              <a:t>5 – MATRIZ </a:t>
            </a:r>
            <a:r>
              <a:rPr lang="es-CL" sz="1200" b="1" dirty="0">
                <a:solidFill>
                  <a:schemeClr val="tx1"/>
                </a:solidFill>
              </a:rPr>
              <a:t>DOWNSTREAM</a:t>
            </a:r>
            <a:r>
              <a:rPr lang="es-CL" sz="1200" dirty="0">
                <a:solidFill>
                  <a:schemeClr val="tx1"/>
                </a:solidFill>
              </a:rPr>
              <a:t> (CHONOS)</a:t>
            </a:r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id="{5C216044-CF83-4D4C-B8DE-BF77933C0F73}"/>
              </a:ext>
            </a:extLst>
          </p:cNvPr>
          <p:cNvSpPr/>
          <p:nvPr/>
        </p:nvSpPr>
        <p:spPr>
          <a:xfrm>
            <a:off x="8144883" y="4192747"/>
            <a:ext cx="1931272" cy="15482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dirty="0">
                <a:solidFill>
                  <a:schemeClr val="tx1"/>
                </a:solidFill>
              </a:rPr>
              <a:t>BOX DESTINATION – SINK - ID</a:t>
            </a:r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F3C5D951-DFDE-4DE7-90FC-1E00E58DCFCC}"/>
              </a:ext>
            </a:extLst>
          </p:cNvPr>
          <p:cNvSpPr/>
          <p:nvPr/>
        </p:nvSpPr>
        <p:spPr>
          <a:xfrm rot="16200000">
            <a:off x="6968426" y="5325200"/>
            <a:ext cx="1931272" cy="15482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dirty="0">
                <a:solidFill>
                  <a:schemeClr val="tx1"/>
                </a:solidFill>
              </a:rPr>
              <a:t>BOX START - SOURCE – ID</a:t>
            </a:r>
          </a:p>
        </p:txBody>
      </p:sp>
      <p:pic>
        <p:nvPicPr>
          <p:cNvPr id="76" name="Imagen 75">
            <a:extLst>
              <a:ext uri="{FF2B5EF4-FFF2-40B4-BE49-F238E27FC236}">
                <a16:creationId xmlns:a16="http://schemas.microsoft.com/office/drawing/2014/main" id="{9F180BDC-F27B-4528-AD66-74E0509C59D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481" t="21877" r="74257" b="65185"/>
          <a:stretch/>
        </p:blipFill>
        <p:spPr>
          <a:xfrm>
            <a:off x="8100524" y="5740531"/>
            <a:ext cx="2348494" cy="887207"/>
          </a:xfrm>
          <a:prstGeom prst="rect">
            <a:avLst/>
          </a:prstGeom>
        </p:spPr>
      </p:pic>
      <p:sp>
        <p:nvSpPr>
          <p:cNvPr id="77" name="Rectángulo 76">
            <a:extLst>
              <a:ext uri="{FF2B5EF4-FFF2-40B4-BE49-F238E27FC236}">
                <a16:creationId xmlns:a16="http://schemas.microsoft.com/office/drawing/2014/main" id="{7C5DC9C9-FE81-4B24-9A78-C3EC6D02564A}"/>
              </a:ext>
            </a:extLst>
          </p:cNvPr>
          <p:cNvSpPr/>
          <p:nvPr/>
        </p:nvSpPr>
        <p:spPr>
          <a:xfrm>
            <a:off x="10846694" y="4576425"/>
            <a:ext cx="926201" cy="328476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dirty="0" err="1">
                <a:solidFill>
                  <a:schemeClr val="tx1"/>
                </a:solidFill>
              </a:rPr>
              <a:t>Nº</a:t>
            </a:r>
            <a:r>
              <a:rPr lang="es-CL" sz="1000" dirty="0">
                <a:solidFill>
                  <a:schemeClr val="tx1"/>
                </a:solidFill>
              </a:rPr>
              <a:t> total Partículas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2252D5B1-840B-4A58-ADC0-EFFB69BA7690}"/>
              </a:ext>
            </a:extLst>
          </p:cNvPr>
          <p:cNvSpPr/>
          <p:nvPr/>
        </p:nvSpPr>
        <p:spPr>
          <a:xfrm>
            <a:off x="10861289" y="5967965"/>
            <a:ext cx="926201" cy="328476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dirty="0">
                <a:solidFill>
                  <a:schemeClr val="tx1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388495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ángulo 72">
            <a:extLst>
              <a:ext uri="{FF2B5EF4-FFF2-40B4-BE49-F238E27FC236}">
                <a16:creationId xmlns:a16="http://schemas.microsoft.com/office/drawing/2014/main" id="{887C2AD3-A6E5-481B-BB6B-3AFE063DE3ED}"/>
              </a:ext>
            </a:extLst>
          </p:cNvPr>
          <p:cNvSpPr/>
          <p:nvPr/>
        </p:nvSpPr>
        <p:spPr>
          <a:xfrm>
            <a:off x="299549" y="121515"/>
            <a:ext cx="3009531" cy="33407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chemeClr val="tx1"/>
                </a:solidFill>
              </a:rPr>
              <a:t>6 – MATRIZ </a:t>
            </a:r>
            <a:r>
              <a:rPr lang="es-CL" sz="1200" b="1" dirty="0">
                <a:solidFill>
                  <a:schemeClr val="tx1"/>
                </a:solidFill>
              </a:rPr>
              <a:t>UPSTREAM</a:t>
            </a:r>
            <a:r>
              <a:rPr lang="es-CL" sz="1200" dirty="0">
                <a:solidFill>
                  <a:schemeClr val="tx1"/>
                </a:solidFill>
              </a:rPr>
              <a:t> (CHONOS)</a:t>
            </a:r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id="{5C216044-CF83-4D4C-B8DE-BF77933C0F73}"/>
              </a:ext>
            </a:extLst>
          </p:cNvPr>
          <p:cNvSpPr/>
          <p:nvPr/>
        </p:nvSpPr>
        <p:spPr>
          <a:xfrm rot="16200000">
            <a:off x="-666087" y="1746003"/>
            <a:ext cx="1931272" cy="15482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dirty="0">
                <a:solidFill>
                  <a:schemeClr val="tx1"/>
                </a:solidFill>
              </a:rPr>
              <a:t>BOX DESTINATION – SINK - ID</a:t>
            </a:r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F3C5D951-DFDE-4DE7-90FC-1E00E58DCFCC}"/>
              </a:ext>
            </a:extLst>
          </p:cNvPr>
          <p:cNvSpPr/>
          <p:nvPr/>
        </p:nvSpPr>
        <p:spPr>
          <a:xfrm>
            <a:off x="629769" y="603340"/>
            <a:ext cx="1931272" cy="15482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dirty="0">
                <a:solidFill>
                  <a:schemeClr val="tx1"/>
                </a:solidFill>
              </a:rPr>
              <a:t>BOX START - SOURCE – ID</a:t>
            </a:r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7C5DC9C9-FE81-4B24-9A78-C3EC6D02564A}"/>
              </a:ext>
            </a:extLst>
          </p:cNvPr>
          <p:cNvSpPr/>
          <p:nvPr/>
        </p:nvSpPr>
        <p:spPr>
          <a:xfrm>
            <a:off x="3125288" y="1136334"/>
            <a:ext cx="926201" cy="328476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dirty="0" err="1">
                <a:solidFill>
                  <a:schemeClr val="tx1"/>
                </a:solidFill>
              </a:rPr>
              <a:t>Nº</a:t>
            </a:r>
            <a:r>
              <a:rPr lang="es-CL" sz="1000" dirty="0">
                <a:solidFill>
                  <a:schemeClr val="tx1"/>
                </a:solidFill>
              </a:rPr>
              <a:t> total Partículas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2252D5B1-840B-4A58-ADC0-EFFB69BA7690}"/>
              </a:ext>
            </a:extLst>
          </p:cNvPr>
          <p:cNvSpPr/>
          <p:nvPr/>
        </p:nvSpPr>
        <p:spPr>
          <a:xfrm>
            <a:off x="3129374" y="2436086"/>
            <a:ext cx="926201" cy="328476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dirty="0">
                <a:solidFill>
                  <a:schemeClr val="tx1"/>
                </a:solidFill>
              </a:rPr>
              <a:t>%</a:t>
            </a:r>
          </a:p>
        </p:txBody>
      </p:sp>
      <p:pic>
        <p:nvPicPr>
          <p:cNvPr id="48" name="Imagen 47">
            <a:extLst>
              <a:ext uri="{FF2B5EF4-FFF2-40B4-BE49-F238E27FC236}">
                <a16:creationId xmlns:a16="http://schemas.microsoft.com/office/drawing/2014/main" id="{935209EF-C8EF-4243-9CFA-54CA904512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81" t="21877" r="73256" b="66845"/>
          <a:stretch/>
        </p:blipFill>
        <p:spPr>
          <a:xfrm>
            <a:off x="474605" y="820082"/>
            <a:ext cx="2470449" cy="773460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56828651-5965-4E04-8C0E-6F81209D94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81" t="21877" r="72945" b="64749"/>
          <a:stretch/>
        </p:blipFill>
        <p:spPr>
          <a:xfrm>
            <a:off x="492361" y="2141734"/>
            <a:ext cx="2508297" cy="917181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F9C1A70C-5C32-4330-B672-EFF4A2F529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81" t="21877" r="80558" b="68771"/>
          <a:stretch/>
        </p:blipFill>
        <p:spPr>
          <a:xfrm>
            <a:off x="5157925" y="766491"/>
            <a:ext cx="1580226" cy="641408"/>
          </a:xfrm>
          <a:prstGeom prst="rect">
            <a:avLst/>
          </a:prstGeom>
        </p:spPr>
      </p:pic>
      <p:sp>
        <p:nvSpPr>
          <p:cNvPr id="52" name="Rectángulo 51">
            <a:extLst>
              <a:ext uri="{FF2B5EF4-FFF2-40B4-BE49-F238E27FC236}">
                <a16:creationId xmlns:a16="http://schemas.microsoft.com/office/drawing/2014/main" id="{21958CB1-4BC7-4CC4-BF56-F55CBA8B07A3}"/>
              </a:ext>
            </a:extLst>
          </p:cNvPr>
          <p:cNvSpPr/>
          <p:nvPr/>
        </p:nvSpPr>
        <p:spPr>
          <a:xfrm>
            <a:off x="4443273" y="121515"/>
            <a:ext cx="3009531" cy="33407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chemeClr val="tx1"/>
                </a:solidFill>
              </a:rPr>
              <a:t>7 – MATRICES INDIVIDUALES (CHONOS)</a:t>
            </a:r>
          </a:p>
        </p:txBody>
      </p:sp>
      <p:cxnSp>
        <p:nvCxnSpPr>
          <p:cNvPr id="53" name="Conector recto de flecha 52">
            <a:extLst>
              <a:ext uri="{FF2B5EF4-FFF2-40B4-BE49-F238E27FC236}">
                <a16:creationId xmlns:a16="http://schemas.microsoft.com/office/drawing/2014/main" id="{901A71EA-F3A2-4D95-B04F-AB2EAA0E4254}"/>
              </a:ext>
            </a:extLst>
          </p:cNvPr>
          <p:cNvCxnSpPr>
            <a:cxnSpLocks/>
          </p:cNvCxnSpPr>
          <p:nvPr/>
        </p:nvCxnSpPr>
        <p:spPr>
          <a:xfrm flipV="1">
            <a:off x="2636668" y="1003778"/>
            <a:ext cx="2583402" cy="38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ángulo 54">
            <a:extLst>
              <a:ext uri="{FF2B5EF4-FFF2-40B4-BE49-F238E27FC236}">
                <a16:creationId xmlns:a16="http://schemas.microsoft.com/office/drawing/2014/main" id="{DA821CB1-7330-44B3-96BE-DA87D3915950}"/>
              </a:ext>
            </a:extLst>
          </p:cNvPr>
          <p:cNvSpPr/>
          <p:nvPr/>
        </p:nvSpPr>
        <p:spPr>
          <a:xfrm>
            <a:off x="536037" y="941033"/>
            <a:ext cx="1981829" cy="19970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000" dirty="0">
              <a:solidFill>
                <a:schemeClr val="tx1"/>
              </a:solidFill>
            </a:endParaRP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3B03C349-9A79-47AE-8B09-0A6F09878707}"/>
              </a:ext>
            </a:extLst>
          </p:cNvPr>
          <p:cNvSpPr/>
          <p:nvPr/>
        </p:nvSpPr>
        <p:spPr>
          <a:xfrm>
            <a:off x="222136" y="3849755"/>
            <a:ext cx="3009531" cy="33407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chemeClr val="tx1"/>
                </a:solidFill>
              </a:rPr>
              <a:t>8 – AGRUPACIÓN de BOXES (CHONOS)</a:t>
            </a:r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1E3F433B-6B41-4BE4-8AB6-3C85C10E5E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597" t="51779" r="29442" b="40583"/>
          <a:stretch/>
        </p:blipFill>
        <p:spPr>
          <a:xfrm>
            <a:off x="552654" y="4566010"/>
            <a:ext cx="1839044" cy="609570"/>
          </a:xfrm>
          <a:prstGeom prst="rect">
            <a:avLst/>
          </a:prstGeom>
        </p:spPr>
      </p:pic>
      <p:sp>
        <p:nvSpPr>
          <p:cNvPr id="67" name="Rectángulo 66">
            <a:extLst>
              <a:ext uri="{FF2B5EF4-FFF2-40B4-BE49-F238E27FC236}">
                <a16:creationId xmlns:a16="http://schemas.microsoft.com/office/drawing/2014/main" id="{7BDCEF18-2139-4E3A-A938-E26EC9F3BBA8}"/>
              </a:ext>
            </a:extLst>
          </p:cNvPr>
          <p:cNvSpPr/>
          <p:nvPr/>
        </p:nvSpPr>
        <p:spPr>
          <a:xfrm>
            <a:off x="299549" y="4237534"/>
            <a:ext cx="2460086" cy="328476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dirty="0">
                <a:solidFill>
                  <a:schemeClr val="tx1"/>
                </a:solidFill>
              </a:rPr>
              <a:t>Definir BOX ID de cada agrupación de boxes</a:t>
            </a:r>
          </a:p>
        </p:txBody>
      </p:sp>
      <p:pic>
        <p:nvPicPr>
          <p:cNvPr id="68" name="Imagen 67">
            <a:extLst>
              <a:ext uri="{FF2B5EF4-FFF2-40B4-BE49-F238E27FC236}">
                <a16:creationId xmlns:a16="http://schemas.microsoft.com/office/drawing/2014/main" id="{84159749-0557-4DD4-AB39-1E4B0A6D5AB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481" t="21877" r="74257" b="65185"/>
          <a:stretch/>
        </p:blipFill>
        <p:spPr>
          <a:xfrm>
            <a:off x="883173" y="5410618"/>
            <a:ext cx="2348494" cy="887207"/>
          </a:xfrm>
          <a:prstGeom prst="rect">
            <a:avLst/>
          </a:prstGeom>
        </p:spPr>
      </p:pic>
      <p:pic>
        <p:nvPicPr>
          <p:cNvPr id="70" name="Imagen 69">
            <a:extLst>
              <a:ext uri="{FF2B5EF4-FFF2-40B4-BE49-F238E27FC236}">
                <a16:creationId xmlns:a16="http://schemas.microsoft.com/office/drawing/2014/main" id="{838A5C8F-0A9C-4250-9A35-13ECEDFAFAB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480" t="21877" r="83580" b="71003"/>
          <a:stretch/>
        </p:blipFill>
        <p:spPr>
          <a:xfrm>
            <a:off x="3664333" y="5526659"/>
            <a:ext cx="1211802" cy="488272"/>
          </a:xfrm>
          <a:prstGeom prst="rect">
            <a:avLst/>
          </a:prstGeom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id="{DC31A2F8-25ED-4795-9A95-69C04F5A614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481" t="21877" r="83689" b="71003"/>
          <a:stretch/>
        </p:blipFill>
        <p:spPr>
          <a:xfrm>
            <a:off x="3664333" y="6206090"/>
            <a:ext cx="1198486" cy="488272"/>
          </a:xfrm>
          <a:prstGeom prst="rect">
            <a:avLst/>
          </a:prstGeom>
        </p:spPr>
      </p:pic>
      <p:cxnSp>
        <p:nvCxnSpPr>
          <p:cNvPr id="72" name="Conector recto de flecha 71">
            <a:extLst>
              <a:ext uri="{FF2B5EF4-FFF2-40B4-BE49-F238E27FC236}">
                <a16:creationId xmlns:a16="http://schemas.microsoft.com/office/drawing/2014/main" id="{1484DB35-A3F4-4B12-8EB4-EC7D695A015D}"/>
              </a:ext>
            </a:extLst>
          </p:cNvPr>
          <p:cNvCxnSpPr>
            <a:cxnSpLocks/>
          </p:cNvCxnSpPr>
          <p:nvPr/>
        </p:nvCxnSpPr>
        <p:spPr>
          <a:xfrm flipV="1">
            <a:off x="3000658" y="5175580"/>
            <a:ext cx="586262" cy="5952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cto de flecha 78">
            <a:extLst>
              <a:ext uri="{FF2B5EF4-FFF2-40B4-BE49-F238E27FC236}">
                <a16:creationId xmlns:a16="http://schemas.microsoft.com/office/drawing/2014/main" id="{314BD437-8574-4450-98BE-C53A6A852860}"/>
              </a:ext>
            </a:extLst>
          </p:cNvPr>
          <p:cNvCxnSpPr>
            <a:cxnSpLocks/>
          </p:cNvCxnSpPr>
          <p:nvPr/>
        </p:nvCxnSpPr>
        <p:spPr>
          <a:xfrm>
            <a:off x="3000658" y="5788242"/>
            <a:ext cx="58773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cto de flecha 79">
            <a:extLst>
              <a:ext uri="{FF2B5EF4-FFF2-40B4-BE49-F238E27FC236}">
                <a16:creationId xmlns:a16="http://schemas.microsoft.com/office/drawing/2014/main" id="{674F7B21-8093-4402-95E2-CEE54FA3285F}"/>
              </a:ext>
            </a:extLst>
          </p:cNvPr>
          <p:cNvCxnSpPr>
            <a:cxnSpLocks/>
          </p:cNvCxnSpPr>
          <p:nvPr/>
        </p:nvCxnSpPr>
        <p:spPr>
          <a:xfrm>
            <a:off x="3000658" y="5770795"/>
            <a:ext cx="586262" cy="6794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Imagen 80">
            <a:extLst>
              <a:ext uri="{FF2B5EF4-FFF2-40B4-BE49-F238E27FC236}">
                <a16:creationId xmlns:a16="http://schemas.microsoft.com/office/drawing/2014/main" id="{EF1DE04E-CC0E-400D-9281-DC1CAC38350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481" t="21877" r="83689" b="71003"/>
          <a:stretch/>
        </p:blipFill>
        <p:spPr>
          <a:xfrm>
            <a:off x="3677649" y="4822069"/>
            <a:ext cx="1198486" cy="488272"/>
          </a:xfrm>
          <a:prstGeom prst="rect">
            <a:avLst/>
          </a:prstGeom>
        </p:spPr>
      </p:pic>
      <p:sp>
        <p:nvSpPr>
          <p:cNvPr id="82" name="Rectángulo 81">
            <a:extLst>
              <a:ext uri="{FF2B5EF4-FFF2-40B4-BE49-F238E27FC236}">
                <a16:creationId xmlns:a16="http://schemas.microsoft.com/office/drawing/2014/main" id="{8AD4B5ED-CDE8-4D94-ACFE-A20A67173F44}"/>
              </a:ext>
            </a:extLst>
          </p:cNvPr>
          <p:cNvSpPr/>
          <p:nvPr/>
        </p:nvSpPr>
        <p:spPr>
          <a:xfrm>
            <a:off x="4966864" y="4901967"/>
            <a:ext cx="2033799" cy="328476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chemeClr val="tx1"/>
                </a:solidFill>
              </a:rPr>
              <a:t>Barrio o Agrupación 1</a:t>
            </a:r>
          </a:p>
        </p:txBody>
      </p:sp>
      <p:sp>
        <p:nvSpPr>
          <p:cNvPr id="83" name="Rectángulo 82">
            <a:extLst>
              <a:ext uri="{FF2B5EF4-FFF2-40B4-BE49-F238E27FC236}">
                <a16:creationId xmlns:a16="http://schemas.microsoft.com/office/drawing/2014/main" id="{A576578B-CA6F-4B9A-A0B7-71827B845BBA}"/>
              </a:ext>
            </a:extLst>
          </p:cNvPr>
          <p:cNvSpPr/>
          <p:nvPr/>
        </p:nvSpPr>
        <p:spPr>
          <a:xfrm>
            <a:off x="4966864" y="5606557"/>
            <a:ext cx="2033799" cy="328476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chemeClr val="tx1"/>
                </a:solidFill>
              </a:rPr>
              <a:t>Barrio o Agrupación 2</a:t>
            </a:r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75216917-8597-40C4-AA62-2633B560D47B}"/>
              </a:ext>
            </a:extLst>
          </p:cNvPr>
          <p:cNvSpPr/>
          <p:nvPr/>
        </p:nvSpPr>
        <p:spPr>
          <a:xfrm>
            <a:off x="4966864" y="6245718"/>
            <a:ext cx="2033799" cy="328476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chemeClr val="tx1"/>
                </a:solidFill>
              </a:rPr>
              <a:t>Barrio o Agrupación 3</a:t>
            </a:r>
          </a:p>
        </p:txBody>
      </p:sp>
    </p:spTree>
    <p:extLst>
      <p:ext uri="{BB962C8B-B14F-4D97-AF65-F5344CB8AC3E}">
        <p14:creationId xmlns:p14="http://schemas.microsoft.com/office/powerpoint/2010/main" val="1136669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3147</TotalTime>
  <Words>1118</Words>
  <Application>Microsoft Office PowerPoint</Application>
  <PresentationFormat>Panorámica</PresentationFormat>
  <Paragraphs>406</Paragraphs>
  <Slides>8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Pablo Reche</dc:creator>
  <cp:lastModifiedBy>Pablo Reche</cp:lastModifiedBy>
  <cp:revision>141</cp:revision>
  <dcterms:created xsi:type="dcterms:W3CDTF">2018-01-18T13:24:00Z</dcterms:created>
  <dcterms:modified xsi:type="dcterms:W3CDTF">2018-02-01T15:53:21Z</dcterms:modified>
</cp:coreProperties>
</file>